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theme/themeOverride11.xml" ContentType="application/vnd.openxmlformats-officedocument.themeOverr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theme/themeOverride1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4" r:id="rId6"/>
    <p:sldId id="265" r:id="rId7"/>
    <p:sldId id="266" r:id="rId8"/>
    <p:sldId id="267" r:id="rId9"/>
    <p:sldId id="268" r:id="rId10"/>
    <p:sldId id="269" r:id="rId11"/>
    <p:sldId id="261" r:id="rId12"/>
    <p:sldId id="274" r:id="rId13"/>
    <p:sldId id="270" r:id="rId14"/>
    <p:sldId id="272" r:id="rId15"/>
    <p:sldId id="262" r:id="rId16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44" userDrawn="1">
          <p15:clr>
            <a:srgbClr val="A4A3A4"/>
          </p15:clr>
        </p15:guide>
        <p15:guide id="2" pos="28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5" d="100"/>
          <a:sy n="85" d="100"/>
        </p:scale>
        <p:origin x="246" y="90"/>
      </p:cViewPr>
      <p:guideLst>
        <p:guide orient="horz" pos="1644"/>
        <p:guide pos="28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oleObject" Target="file:///C:\Users\Admin\Downloads\FILE%20T&#7840;M%20TH&#7900;I\KPMG%20Intership\Modual%202.xlsx" TargetMode="Externa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\Downloads\FILE%20T&#7840;M%20TH&#7900;I\KPMG%20Intership\Modual%202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\Downloads\FILE%20T&#7840;M%20TH&#7900;I\KPMG%20Intership\Modual%202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\Downloads\FILE%20T&#7840;M%20TH&#7900;I\KPMG%20Intership\Modual%202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4.xml"/><Relationship Id="rId1" Type="http://schemas.microsoft.com/office/2011/relationships/chartStyle" Target="style14.xml"/><Relationship Id="rId4" Type="http://schemas.openxmlformats.org/officeDocument/2006/relationships/oleObject" Target="file:///C:\Users\Admin\Downloads\FILE%20T&#7840;M%20TH&#7900;I\KPMG%20Intership\Modual%202.xlsx" TargetMode="Externa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5.xml"/><Relationship Id="rId1" Type="http://schemas.microsoft.com/office/2011/relationships/chartStyle" Target="style15.xml"/><Relationship Id="rId4" Type="http://schemas.openxmlformats.org/officeDocument/2006/relationships/oleObject" Target="file:///C:\Users\Admin\Downloads\FILE%20T&#7840;M%20TH&#7900;I\KPMG%20Intership\Modual%202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oleObject" Target="file:///C:\Users\Admin\Downloads\FILE%20T&#7840;M%20TH&#7900;I\KPMG%20Intership\Modual%202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oleObject" Target="file:///C:\Users\Admin\Downloads\FILE%20T&#7840;M%20TH&#7900;I\KPMG%20Intership\Modual%202.xlsx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oleObject" Target="file:///C:\Users\Admin\Downloads\FILE%20T&#7840;M%20TH&#7900;I\KPMG%20Intership\Modual%202.xlsx" TargetMode="Externa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oleObject" Target="file:///C:\Users\Admin\Downloads\FILE%20T&#7840;M%20TH&#7900;I\KPMG%20Intership\Modual%202.xlsx" TargetMode="Externa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oleObject" Target="file:///C:\Users\Admin\Downloads\FILE%20T&#7840;M%20TH&#7900;I\KPMG%20Intership\Modual%202.xlsx" TargetMode="Externa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oleObject" Target="file:///C:\Users\Admin\Downloads\FILE%20T&#7840;M%20TH&#7900;I\KPMG%20Intership\Modual%202.xlsx" TargetMode="Externa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C:\Users\Admin\Downloads\FILE%20T&#7840;M%20TH&#7900;I\KPMG%20Intership\Modual%202.xlsx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oleObject" Target="file:///C:\Users\Admin\Downloads\FILE%20T&#7840;M%20TH&#7900;I\KPMG%20Intership\Modual%20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[Chart in Microsoft PowerPoint]New_Customer_Pivot!PivotTable10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New customer age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New_Customer_Pivot!$B$3:$B$4</c:f>
              <c:strCache>
                <c:ptCount val="1"/>
                <c:pt idx="0">
                  <c:v>20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New_Customer_Pivot!$A$5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New_Customer_Pivot!$B$5</c:f>
              <c:numCache>
                <c:formatCode>General</c:formatCode>
                <c:ptCount val="1"/>
                <c:pt idx="0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4F-4899-8D2E-736FFE571650}"/>
            </c:ext>
          </c:extLst>
        </c:ser>
        <c:ser>
          <c:idx val="1"/>
          <c:order val="1"/>
          <c:tx>
            <c:strRef>
              <c:f>New_Customer_Pivot!$C$3:$C$4</c:f>
              <c:strCache>
                <c:ptCount val="1"/>
                <c:pt idx="0">
                  <c:v>30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New_Customer_Pivot!$A$5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New_Customer_Pivot!$C$5</c:f>
              <c:numCache>
                <c:formatCode>General</c:formatCode>
                <c:ptCount val="1"/>
                <c:pt idx="0">
                  <c:v>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A4F-4899-8D2E-736FFE571650}"/>
            </c:ext>
          </c:extLst>
        </c:ser>
        <c:ser>
          <c:idx val="2"/>
          <c:order val="2"/>
          <c:tx>
            <c:strRef>
              <c:f>New_Customer_Pivot!$D$3:$D$4</c:f>
              <c:strCache>
                <c:ptCount val="1"/>
                <c:pt idx="0">
                  <c:v>40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New_Customer_Pivot!$A$5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New_Customer_Pivot!$D$5</c:f>
              <c:numCache>
                <c:formatCode>General</c:formatCode>
                <c:ptCount val="1"/>
                <c:pt idx="0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A4F-4899-8D2E-736FFE571650}"/>
            </c:ext>
          </c:extLst>
        </c:ser>
        <c:ser>
          <c:idx val="3"/>
          <c:order val="3"/>
          <c:tx>
            <c:strRef>
              <c:f>New_Customer_Pivot!$E$3:$E$4</c:f>
              <c:strCache>
                <c:ptCount val="1"/>
                <c:pt idx="0">
                  <c:v>50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New_Customer_Pivot!$A$5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New_Customer_Pivot!$E$5</c:f>
              <c:numCache>
                <c:formatCode>General</c:formatCode>
                <c:ptCount val="1"/>
                <c:pt idx="0">
                  <c:v>195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A4F-4899-8D2E-736FFE571650}"/>
            </c:ext>
          </c:extLst>
        </c:ser>
        <c:ser>
          <c:idx val="4"/>
          <c:order val="4"/>
          <c:tx>
            <c:strRef>
              <c:f>New_Customer_Pivot!$F$3:$F$4</c:f>
              <c:strCache>
                <c:ptCount val="1"/>
                <c:pt idx="0">
                  <c:v>60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New_Customer_Pivot!$A$5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New_Customer_Pivot!$F$5</c:f>
              <c:numCache>
                <c:formatCode>General</c:formatCode>
                <c:ptCount val="1"/>
                <c:pt idx="0">
                  <c:v>136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A4F-4899-8D2E-736FFE571650}"/>
            </c:ext>
          </c:extLst>
        </c:ser>
        <c:ser>
          <c:idx val="5"/>
          <c:order val="5"/>
          <c:tx>
            <c:strRef>
              <c:f>New_Customer_Pivot!$G$3:$G$4</c:f>
              <c:strCache>
                <c:ptCount val="1"/>
                <c:pt idx="0">
                  <c:v>70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New_Customer_Pivot!$A$5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New_Customer_Pivot!$G$5</c:f>
              <c:numCache>
                <c:formatCode>General</c:formatCode>
                <c:ptCount val="1"/>
                <c:pt idx="0">
                  <c:v>145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A4F-4899-8D2E-736FFE571650}"/>
            </c:ext>
          </c:extLst>
        </c:ser>
        <c:ser>
          <c:idx val="6"/>
          <c:order val="6"/>
          <c:tx>
            <c:strRef>
              <c:f>New_Customer_Pivot!$H$3:$H$4</c:f>
              <c:strCache>
                <c:ptCount val="1"/>
                <c:pt idx="0">
                  <c:v>80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New_Customer_Pivot!$A$5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New_Customer_Pivot!$H$5</c:f>
              <c:numCache>
                <c:formatCode>General</c:formatCode>
                <c:ptCount val="1"/>
                <c:pt idx="0">
                  <c:v>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A4F-4899-8D2E-736FFE571650}"/>
            </c:ext>
          </c:extLst>
        </c:ser>
        <c:ser>
          <c:idx val="7"/>
          <c:order val="7"/>
          <c:tx>
            <c:strRef>
              <c:f>New_Customer_Pivot!$I$3:$I$4</c:f>
              <c:strCache>
                <c:ptCount val="1"/>
                <c:pt idx="0">
                  <c:v>90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New_Customer_Pivot!$A$5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New_Customer_Pivot!$I$5</c:f>
              <c:numCache>
                <c:formatCode>General</c:formatCode>
                <c:ptCount val="1"/>
                <c:pt idx="0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BA4F-4899-8D2E-736FFE57165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51374704"/>
        <c:axId val="551379296"/>
      </c:barChart>
      <c:catAx>
        <c:axId val="551374704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Age distibution (20 = under 20, 30 = 20 to 29)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551379296"/>
        <c:crosses val="autoZero"/>
        <c:auto val="1"/>
        <c:lblAlgn val="ctr"/>
        <c:lblOffset val="100"/>
        <c:noMultiLvlLbl val="0"/>
      </c:catAx>
      <c:valAx>
        <c:axId val="5513792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Number of people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51374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[Modual 2.xlsx]Sheet3!PivotTable4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Customer</a:t>
            </a:r>
            <a:r>
              <a:rPr lang="en-US" b="1" baseline="0"/>
              <a:t> title and score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Sheet3!$B$3</c:f>
              <c:strCache>
                <c:ptCount val="1"/>
                <c:pt idx="0">
                  <c:v>Min of R_Score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Sheet3!$A$4:$A$15</c:f>
              <c:strCache>
                <c:ptCount val="11"/>
                <c:pt idx="0">
                  <c:v>Evasive Customer</c:v>
                </c:pt>
                <c:pt idx="1">
                  <c:v>Lost Customer</c:v>
                </c:pt>
                <c:pt idx="2">
                  <c:v>Almost Lost Customer</c:v>
                </c:pt>
                <c:pt idx="3">
                  <c:v>High Risk Customer</c:v>
                </c:pt>
                <c:pt idx="4">
                  <c:v>Losing Customer</c:v>
                </c:pt>
                <c:pt idx="5">
                  <c:v>Potential Customer</c:v>
                </c:pt>
                <c:pt idx="6">
                  <c:v>Late Bloomer</c:v>
                </c:pt>
                <c:pt idx="7">
                  <c:v>Recent Customer</c:v>
                </c:pt>
                <c:pt idx="8">
                  <c:v>Becoming Loyal</c:v>
                </c:pt>
                <c:pt idx="9">
                  <c:v>Very Loyal</c:v>
                </c:pt>
                <c:pt idx="10">
                  <c:v>Platinum Customer</c:v>
                </c:pt>
              </c:strCache>
            </c:strRef>
          </c:cat>
          <c:val>
            <c:numRef>
              <c:f>Sheet3!$B$4:$B$15</c:f>
              <c:numCache>
                <c:formatCode>General</c:formatCode>
                <c:ptCount val="11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2</c:v>
                </c:pt>
                <c:pt idx="4">
                  <c:v>2</c:v>
                </c:pt>
                <c:pt idx="5">
                  <c:v>3</c:v>
                </c:pt>
                <c:pt idx="6">
                  <c:v>3</c:v>
                </c:pt>
                <c:pt idx="7">
                  <c:v>3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1C-4108-B398-723309CC292D}"/>
            </c:ext>
          </c:extLst>
        </c:ser>
        <c:ser>
          <c:idx val="1"/>
          <c:order val="1"/>
          <c:tx>
            <c:strRef>
              <c:f>Sheet3!$C$3</c:f>
              <c:strCache>
                <c:ptCount val="1"/>
                <c:pt idx="0">
                  <c:v>Min of F_Score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Sheet3!$A$4:$A$15</c:f>
              <c:strCache>
                <c:ptCount val="11"/>
                <c:pt idx="0">
                  <c:v>Evasive Customer</c:v>
                </c:pt>
                <c:pt idx="1">
                  <c:v>Lost Customer</c:v>
                </c:pt>
                <c:pt idx="2">
                  <c:v>Almost Lost Customer</c:v>
                </c:pt>
                <c:pt idx="3">
                  <c:v>High Risk Customer</c:v>
                </c:pt>
                <c:pt idx="4">
                  <c:v>Losing Customer</c:v>
                </c:pt>
                <c:pt idx="5">
                  <c:v>Potential Customer</c:v>
                </c:pt>
                <c:pt idx="6">
                  <c:v>Late Bloomer</c:v>
                </c:pt>
                <c:pt idx="7">
                  <c:v>Recent Customer</c:v>
                </c:pt>
                <c:pt idx="8">
                  <c:v>Becoming Loyal</c:v>
                </c:pt>
                <c:pt idx="9">
                  <c:v>Very Loyal</c:v>
                </c:pt>
                <c:pt idx="10">
                  <c:v>Platinum Customer</c:v>
                </c:pt>
              </c:strCache>
            </c:strRef>
          </c:cat>
          <c:val>
            <c:numRef>
              <c:f>Sheet3!$C$4:$C$15</c:f>
              <c:numCache>
                <c:formatCode>General</c:formatCode>
                <c:ptCount val="11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2</c:v>
                </c:pt>
                <c:pt idx="5">
                  <c:v>2</c:v>
                </c:pt>
                <c:pt idx="6">
                  <c:v>1</c:v>
                </c:pt>
                <c:pt idx="7">
                  <c:v>1</c:v>
                </c:pt>
                <c:pt idx="8">
                  <c:v>2</c:v>
                </c:pt>
                <c:pt idx="9">
                  <c:v>3</c:v>
                </c:pt>
                <c:pt idx="1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71C-4108-B398-723309CC292D}"/>
            </c:ext>
          </c:extLst>
        </c:ser>
        <c:ser>
          <c:idx val="2"/>
          <c:order val="2"/>
          <c:tx>
            <c:strRef>
              <c:f>Sheet3!$D$3</c:f>
              <c:strCache>
                <c:ptCount val="1"/>
                <c:pt idx="0">
                  <c:v>Min of M_Score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Sheet3!$A$4:$A$15</c:f>
              <c:strCache>
                <c:ptCount val="11"/>
                <c:pt idx="0">
                  <c:v>Evasive Customer</c:v>
                </c:pt>
                <c:pt idx="1">
                  <c:v>Lost Customer</c:v>
                </c:pt>
                <c:pt idx="2">
                  <c:v>Almost Lost Customer</c:v>
                </c:pt>
                <c:pt idx="3">
                  <c:v>High Risk Customer</c:v>
                </c:pt>
                <c:pt idx="4">
                  <c:v>Losing Customer</c:v>
                </c:pt>
                <c:pt idx="5">
                  <c:v>Potential Customer</c:v>
                </c:pt>
                <c:pt idx="6">
                  <c:v>Late Bloomer</c:v>
                </c:pt>
                <c:pt idx="7">
                  <c:v>Recent Customer</c:v>
                </c:pt>
                <c:pt idx="8">
                  <c:v>Becoming Loyal</c:v>
                </c:pt>
                <c:pt idx="9">
                  <c:v>Very Loyal</c:v>
                </c:pt>
                <c:pt idx="10">
                  <c:v>Platinum Customer</c:v>
                </c:pt>
              </c:strCache>
            </c:strRef>
          </c:cat>
          <c:val>
            <c:numRef>
              <c:f>Sheet3!$D$4:$D$15</c:f>
              <c:numCache>
                <c:formatCode>General</c:formatCode>
                <c:ptCount val="11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71C-4108-B398-723309CC29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15589200"/>
        <c:axId val="515584280"/>
      </c:barChart>
      <c:catAx>
        <c:axId val="5155892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15584280"/>
        <c:crosses val="autoZero"/>
        <c:auto val="1"/>
        <c:lblAlgn val="ctr"/>
        <c:lblOffset val="100"/>
        <c:noMultiLvlLbl val="0"/>
      </c:catAx>
      <c:valAx>
        <c:axId val="515584280"/>
        <c:scaling>
          <c:orientation val="minMax"/>
          <c:max val="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155892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Recency Against Monetary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data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Scatter_Plot!$A$2:$A$2919</c:f>
              <c:numCache>
                <c:formatCode>General</c:formatCode>
                <c:ptCount val="2918"/>
                <c:pt idx="0">
                  <c:v>261</c:v>
                </c:pt>
                <c:pt idx="1">
                  <c:v>257</c:v>
                </c:pt>
                <c:pt idx="2">
                  <c:v>35</c:v>
                </c:pt>
                <c:pt idx="3">
                  <c:v>128</c:v>
                </c:pt>
                <c:pt idx="4">
                  <c:v>73</c:v>
                </c:pt>
                <c:pt idx="5">
                  <c:v>56</c:v>
                </c:pt>
                <c:pt idx="6">
                  <c:v>150</c:v>
                </c:pt>
                <c:pt idx="7">
                  <c:v>54</c:v>
                </c:pt>
                <c:pt idx="8">
                  <c:v>16</c:v>
                </c:pt>
                <c:pt idx="9">
                  <c:v>82</c:v>
                </c:pt>
                <c:pt idx="10">
                  <c:v>16</c:v>
                </c:pt>
                <c:pt idx="11">
                  <c:v>40</c:v>
                </c:pt>
                <c:pt idx="12">
                  <c:v>1</c:v>
                </c:pt>
                <c:pt idx="13">
                  <c:v>212</c:v>
                </c:pt>
                <c:pt idx="14">
                  <c:v>193</c:v>
                </c:pt>
                <c:pt idx="15">
                  <c:v>66</c:v>
                </c:pt>
                <c:pt idx="16">
                  <c:v>103</c:v>
                </c:pt>
                <c:pt idx="17">
                  <c:v>58</c:v>
                </c:pt>
                <c:pt idx="18">
                  <c:v>268</c:v>
                </c:pt>
                <c:pt idx="19">
                  <c:v>279</c:v>
                </c:pt>
                <c:pt idx="20">
                  <c:v>141</c:v>
                </c:pt>
                <c:pt idx="21">
                  <c:v>146</c:v>
                </c:pt>
                <c:pt idx="22">
                  <c:v>82</c:v>
                </c:pt>
                <c:pt idx="23">
                  <c:v>218</c:v>
                </c:pt>
                <c:pt idx="24">
                  <c:v>53</c:v>
                </c:pt>
                <c:pt idx="25">
                  <c:v>50</c:v>
                </c:pt>
                <c:pt idx="26">
                  <c:v>136</c:v>
                </c:pt>
                <c:pt idx="27">
                  <c:v>25</c:v>
                </c:pt>
                <c:pt idx="28">
                  <c:v>105</c:v>
                </c:pt>
                <c:pt idx="29">
                  <c:v>224</c:v>
                </c:pt>
                <c:pt idx="30">
                  <c:v>179</c:v>
                </c:pt>
                <c:pt idx="31">
                  <c:v>2</c:v>
                </c:pt>
                <c:pt idx="32">
                  <c:v>78</c:v>
                </c:pt>
                <c:pt idx="33">
                  <c:v>15</c:v>
                </c:pt>
                <c:pt idx="34">
                  <c:v>83</c:v>
                </c:pt>
                <c:pt idx="35">
                  <c:v>16</c:v>
                </c:pt>
                <c:pt idx="36">
                  <c:v>10</c:v>
                </c:pt>
                <c:pt idx="37">
                  <c:v>313</c:v>
                </c:pt>
                <c:pt idx="38">
                  <c:v>160</c:v>
                </c:pt>
                <c:pt idx="39">
                  <c:v>320</c:v>
                </c:pt>
                <c:pt idx="40">
                  <c:v>2</c:v>
                </c:pt>
                <c:pt idx="41">
                  <c:v>73</c:v>
                </c:pt>
                <c:pt idx="42">
                  <c:v>0</c:v>
                </c:pt>
                <c:pt idx="43">
                  <c:v>216</c:v>
                </c:pt>
                <c:pt idx="44">
                  <c:v>7</c:v>
                </c:pt>
                <c:pt idx="45">
                  <c:v>66</c:v>
                </c:pt>
                <c:pt idx="46">
                  <c:v>93</c:v>
                </c:pt>
                <c:pt idx="47">
                  <c:v>184</c:v>
                </c:pt>
                <c:pt idx="48">
                  <c:v>30</c:v>
                </c:pt>
                <c:pt idx="49">
                  <c:v>150</c:v>
                </c:pt>
                <c:pt idx="50">
                  <c:v>40</c:v>
                </c:pt>
                <c:pt idx="51">
                  <c:v>43</c:v>
                </c:pt>
                <c:pt idx="52">
                  <c:v>109</c:v>
                </c:pt>
                <c:pt idx="53">
                  <c:v>115</c:v>
                </c:pt>
                <c:pt idx="54">
                  <c:v>113</c:v>
                </c:pt>
                <c:pt idx="55">
                  <c:v>229</c:v>
                </c:pt>
                <c:pt idx="56">
                  <c:v>3</c:v>
                </c:pt>
                <c:pt idx="57">
                  <c:v>334</c:v>
                </c:pt>
                <c:pt idx="58">
                  <c:v>1</c:v>
                </c:pt>
                <c:pt idx="59">
                  <c:v>113</c:v>
                </c:pt>
                <c:pt idx="60">
                  <c:v>58</c:v>
                </c:pt>
                <c:pt idx="61">
                  <c:v>102</c:v>
                </c:pt>
                <c:pt idx="62">
                  <c:v>14</c:v>
                </c:pt>
                <c:pt idx="63">
                  <c:v>39</c:v>
                </c:pt>
                <c:pt idx="64">
                  <c:v>16</c:v>
                </c:pt>
                <c:pt idx="65">
                  <c:v>1</c:v>
                </c:pt>
                <c:pt idx="66">
                  <c:v>61</c:v>
                </c:pt>
                <c:pt idx="67">
                  <c:v>185</c:v>
                </c:pt>
                <c:pt idx="68">
                  <c:v>235</c:v>
                </c:pt>
                <c:pt idx="69">
                  <c:v>63</c:v>
                </c:pt>
                <c:pt idx="70">
                  <c:v>94</c:v>
                </c:pt>
                <c:pt idx="71">
                  <c:v>59</c:v>
                </c:pt>
                <c:pt idx="72">
                  <c:v>228</c:v>
                </c:pt>
                <c:pt idx="73">
                  <c:v>30</c:v>
                </c:pt>
                <c:pt idx="74">
                  <c:v>66</c:v>
                </c:pt>
                <c:pt idx="75">
                  <c:v>30</c:v>
                </c:pt>
                <c:pt idx="76">
                  <c:v>60</c:v>
                </c:pt>
                <c:pt idx="77">
                  <c:v>1</c:v>
                </c:pt>
                <c:pt idx="78">
                  <c:v>222</c:v>
                </c:pt>
                <c:pt idx="79">
                  <c:v>7</c:v>
                </c:pt>
                <c:pt idx="80">
                  <c:v>78</c:v>
                </c:pt>
                <c:pt idx="81">
                  <c:v>61</c:v>
                </c:pt>
                <c:pt idx="82">
                  <c:v>101</c:v>
                </c:pt>
                <c:pt idx="83">
                  <c:v>6</c:v>
                </c:pt>
                <c:pt idx="84">
                  <c:v>49</c:v>
                </c:pt>
                <c:pt idx="85">
                  <c:v>161</c:v>
                </c:pt>
                <c:pt idx="86">
                  <c:v>225</c:v>
                </c:pt>
                <c:pt idx="87">
                  <c:v>86</c:v>
                </c:pt>
                <c:pt idx="88">
                  <c:v>38</c:v>
                </c:pt>
                <c:pt idx="89">
                  <c:v>68</c:v>
                </c:pt>
                <c:pt idx="90">
                  <c:v>4</c:v>
                </c:pt>
                <c:pt idx="91">
                  <c:v>24</c:v>
                </c:pt>
                <c:pt idx="92">
                  <c:v>85</c:v>
                </c:pt>
                <c:pt idx="93">
                  <c:v>58</c:v>
                </c:pt>
                <c:pt idx="94">
                  <c:v>61</c:v>
                </c:pt>
                <c:pt idx="95">
                  <c:v>164</c:v>
                </c:pt>
                <c:pt idx="96">
                  <c:v>263</c:v>
                </c:pt>
                <c:pt idx="97">
                  <c:v>285</c:v>
                </c:pt>
                <c:pt idx="98">
                  <c:v>237</c:v>
                </c:pt>
                <c:pt idx="99">
                  <c:v>76</c:v>
                </c:pt>
                <c:pt idx="100">
                  <c:v>9</c:v>
                </c:pt>
                <c:pt idx="101">
                  <c:v>18</c:v>
                </c:pt>
                <c:pt idx="102">
                  <c:v>59</c:v>
                </c:pt>
                <c:pt idx="103">
                  <c:v>106</c:v>
                </c:pt>
                <c:pt idx="104">
                  <c:v>191</c:v>
                </c:pt>
                <c:pt idx="105">
                  <c:v>54</c:v>
                </c:pt>
                <c:pt idx="106">
                  <c:v>26</c:v>
                </c:pt>
                <c:pt idx="107">
                  <c:v>349</c:v>
                </c:pt>
                <c:pt idx="108">
                  <c:v>64</c:v>
                </c:pt>
                <c:pt idx="109">
                  <c:v>285</c:v>
                </c:pt>
                <c:pt idx="110">
                  <c:v>60</c:v>
                </c:pt>
                <c:pt idx="111">
                  <c:v>82</c:v>
                </c:pt>
                <c:pt idx="112">
                  <c:v>218</c:v>
                </c:pt>
                <c:pt idx="113">
                  <c:v>105</c:v>
                </c:pt>
                <c:pt idx="114">
                  <c:v>17</c:v>
                </c:pt>
                <c:pt idx="115">
                  <c:v>10</c:v>
                </c:pt>
                <c:pt idx="116">
                  <c:v>362</c:v>
                </c:pt>
                <c:pt idx="117">
                  <c:v>149</c:v>
                </c:pt>
                <c:pt idx="118">
                  <c:v>204</c:v>
                </c:pt>
                <c:pt idx="119">
                  <c:v>91</c:v>
                </c:pt>
                <c:pt idx="120">
                  <c:v>162</c:v>
                </c:pt>
                <c:pt idx="121">
                  <c:v>72</c:v>
                </c:pt>
                <c:pt idx="122">
                  <c:v>143</c:v>
                </c:pt>
                <c:pt idx="123">
                  <c:v>285</c:v>
                </c:pt>
                <c:pt idx="124">
                  <c:v>37</c:v>
                </c:pt>
                <c:pt idx="125">
                  <c:v>8</c:v>
                </c:pt>
                <c:pt idx="126">
                  <c:v>130</c:v>
                </c:pt>
                <c:pt idx="127">
                  <c:v>54</c:v>
                </c:pt>
                <c:pt idx="128">
                  <c:v>110</c:v>
                </c:pt>
                <c:pt idx="129">
                  <c:v>137</c:v>
                </c:pt>
                <c:pt idx="130">
                  <c:v>146</c:v>
                </c:pt>
                <c:pt idx="131">
                  <c:v>46</c:v>
                </c:pt>
                <c:pt idx="132">
                  <c:v>38</c:v>
                </c:pt>
                <c:pt idx="133">
                  <c:v>67</c:v>
                </c:pt>
                <c:pt idx="134">
                  <c:v>10</c:v>
                </c:pt>
                <c:pt idx="135">
                  <c:v>28</c:v>
                </c:pt>
                <c:pt idx="136">
                  <c:v>36</c:v>
                </c:pt>
                <c:pt idx="137">
                  <c:v>24</c:v>
                </c:pt>
                <c:pt idx="138">
                  <c:v>7</c:v>
                </c:pt>
                <c:pt idx="139">
                  <c:v>177</c:v>
                </c:pt>
                <c:pt idx="140">
                  <c:v>68</c:v>
                </c:pt>
                <c:pt idx="141">
                  <c:v>38</c:v>
                </c:pt>
                <c:pt idx="142">
                  <c:v>92</c:v>
                </c:pt>
                <c:pt idx="143">
                  <c:v>121</c:v>
                </c:pt>
                <c:pt idx="144">
                  <c:v>193</c:v>
                </c:pt>
                <c:pt idx="145">
                  <c:v>99</c:v>
                </c:pt>
                <c:pt idx="146">
                  <c:v>26</c:v>
                </c:pt>
                <c:pt idx="147">
                  <c:v>53</c:v>
                </c:pt>
                <c:pt idx="148">
                  <c:v>93</c:v>
                </c:pt>
                <c:pt idx="149">
                  <c:v>29</c:v>
                </c:pt>
                <c:pt idx="150">
                  <c:v>108</c:v>
                </c:pt>
                <c:pt idx="151">
                  <c:v>105</c:v>
                </c:pt>
                <c:pt idx="152">
                  <c:v>237</c:v>
                </c:pt>
                <c:pt idx="153">
                  <c:v>176</c:v>
                </c:pt>
                <c:pt idx="154">
                  <c:v>79</c:v>
                </c:pt>
                <c:pt idx="155">
                  <c:v>175</c:v>
                </c:pt>
                <c:pt idx="156">
                  <c:v>14</c:v>
                </c:pt>
                <c:pt idx="157">
                  <c:v>3</c:v>
                </c:pt>
                <c:pt idx="158">
                  <c:v>8</c:v>
                </c:pt>
                <c:pt idx="159">
                  <c:v>29</c:v>
                </c:pt>
                <c:pt idx="160">
                  <c:v>151</c:v>
                </c:pt>
                <c:pt idx="161">
                  <c:v>85</c:v>
                </c:pt>
                <c:pt idx="162">
                  <c:v>299</c:v>
                </c:pt>
                <c:pt idx="163">
                  <c:v>38</c:v>
                </c:pt>
                <c:pt idx="164">
                  <c:v>137</c:v>
                </c:pt>
                <c:pt idx="165">
                  <c:v>285</c:v>
                </c:pt>
                <c:pt idx="166">
                  <c:v>43</c:v>
                </c:pt>
                <c:pt idx="167">
                  <c:v>222</c:v>
                </c:pt>
                <c:pt idx="168">
                  <c:v>20</c:v>
                </c:pt>
                <c:pt idx="169">
                  <c:v>62</c:v>
                </c:pt>
                <c:pt idx="170">
                  <c:v>133</c:v>
                </c:pt>
                <c:pt idx="171">
                  <c:v>126</c:v>
                </c:pt>
                <c:pt idx="172">
                  <c:v>23</c:v>
                </c:pt>
                <c:pt idx="173">
                  <c:v>89</c:v>
                </c:pt>
                <c:pt idx="174">
                  <c:v>7</c:v>
                </c:pt>
                <c:pt idx="175">
                  <c:v>3</c:v>
                </c:pt>
                <c:pt idx="176">
                  <c:v>92</c:v>
                </c:pt>
                <c:pt idx="177">
                  <c:v>292</c:v>
                </c:pt>
                <c:pt idx="178">
                  <c:v>242</c:v>
                </c:pt>
                <c:pt idx="179">
                  <c:v>38</c:v>
                </c:pt>
                <c:pt idx="180">
                  <c:v>18</c:v>
                </c:pt>
                <c:pt idx="181">
                  <c:v>103</c:v>
                </c:pt>
                <c:pt idx="182">
                  <c:v>212</c:v>
                </c:pt>
                <c:pt idx="183">
                  <c:v>37</c:v>
                </c:pt>
                <c:pt idx="184">
                  <c:v>82</c:v>
                </c:pt>
                <c:pt idx="185">
                  <c:v>44</c:v>
                </c:pt>
                <c:pt idx="186">
                  <c:v>26</c:v>
                </c:pt>
                <c:pt idx="187">
                  <c:v>1</c:v>
                </c:pt>
                <c:pt idx="188">
                  <c:v>66</c:v>
                </c:pt>
                <c:pt idx="189">
                  <c:v>29</c:v>
                </c:pt>
                <c:pt idx="190">
                  <c:v>46</c:v>
                </c:pt>
                <c:pt idx="191">
                  <c:v>28</c:v>
                </c:pt>
                <c:pt idx="192">
                  <c:v>141</c:v>
                </c:pt>
                <c:pt idx="193">
                  <c:v>91</c:v>
                </c:pt>
                <c:pt idx="194">
                  <c:v>112</c:v>
                </c:pt>
                <c:pt idx="195">
                  <c:v>195</c:v>
                </c:pt>
                <c:pt idx="196">
                  <c:v>146</c:v>
                </c:pt>
                <c:pt idx="197">
                  <c:v>111</c:v>
                </c:pt>
                <c:pt idx="198">
                  <c:v>327</c:v>
                </c:pt>
                <c:pt idx="199">
                  <c:v>144</c:v>
                </c:pt>
                <c:pt idx="200">
                  <c:v>61</c:v>
                </c:pt>
                <c:pt idx="201">
                  <c:v>250</c:v>
                </c:pt>
                <c:pt idx="202">
                  <c:v>17</c:v>
                </c:pt>
                <c:pt idx="203">
                  <c:v>58</c:v>
                </c:pt>
                <c:pt idx="204">
                  <c:v>62</c:v>
                </c:pt>
                <c:pt idx="205">
                  <c:v>68</c:v>
                </c:pt>
                <c:pt idx="206">
                  <c:v>40</c:v>
                </c:pt>
                <c:pt idx="207">
                  <c:v>17</c:v>
                </c:pt>
                <c:pt idx="208">
                  <c:v>198</c:v>
                </c:pt>
                <c:pt idx="209">
                  <c:v>62</c:v>
                </c:pt>
                <c:pt idx="210">
                  <c:v>14</c:v>
                </c:pt>
                <c:pt idx="211">
                  <c:v>177</c:v>
                </c:pt>
                <c:pt idx="212">
                  <c:v>125</c:v>
                </c:pt>
                <c:pt idx="213">
                  <c:v>17</c:v>
                </c:pt>
                <c:pt idx="214">
                  <c:v>301</c:v>
                </c:pt>
                <c:pt idx="215">
                  <c:v>7</c:v>
                </c:pt>
                <c:pt idx="216">
                  <c:v>5</c:v>
                </c:pt>
                <c:pt idx="217">
                  <c:v>52</c:v>
                </c:pt>
                <c:pt idx="218">
                  <c:v>28</c:v>
                </c:pt>
                <c:pt idx="219">
                  <c:v>15</c:v>
                </c:pt>
                <c:pt idx="220">
                  <c:v>10</c:v>
                </c:pt>
                <c:pt idx="221">
                  <c:v>185</c:v>
                </c:pt>
                <c:pt idx="222">
                  <c:v>101</c:v>
                </c:pt>
                <c:pt idx="223">
                  <c:v>17</c:v>
                </c:pt>
                <c:pt idx="224">
                  <c:v>77</c:v>
                </c:pt>
                <c:pt idx="225">
                  <c:v>47</c:v>
                </c:pt>
                <c:pt idx="226">
                  <c:v>64</c:v>
                </c:pt>
                <c:pt idx="227">
                  <c:v>4</c:v>
                </c:pt>
                <c:pt idx="228">
                  <c:v>90</c:v>
                </c:pt>
                <c:pt idx="229">
                  <c:v>28</c:v>
                </c:pt>
                <c:pt idx="230">
                  <c:v>3</c:v>
                </c:pt>
                <c:pt idx="231">
                  <c:v>203</c:v>
                </c:pt>
                <c:pt idx="232">
                  <c:v>26</c:v>
                </c:pt>
                <c:pt idx="233">
                  <c:v>26</c:v>
                </c:pt>
                <c:pt idx="234">
                  <c:v>1</c:v>
                </c:pt>
                <c:pt idx="235">
                  <c:v>255</c:v>
                </c:pt>
                <c:pt idx="236">
                  <c:v>3</c:v>
                </c:pt>
                <c:pt idx="237">
                  <c:v>11</c:v>
                </c:pt>
                <c:pt idx="238">
                  <c:v>95</c:v>
                </c:pt>
                <c:pt idx="239">
                  <c:v>67</c:v>
                </c:pt>
                <c:pt idx="240">
                  <c:v>295</c:v>
                </c:pt>
                <c:pt idx="241">
                  <c:v>142</c:v>
                </c:pt>
                <c:pt idx="242">
                  <c:v>26</c:v>
                </c:pt>
                <c:pt idx="243">
                  <c:v>51</c:v>
                </c:pt>
                <c:pt idx="244">
                  <c:v>41</c:v>
                </c:pt>
                <c:pt idx="245">
                  <c:v>113</c:v>
                </c:pt>
                <c:pt idx="246">
                  <c:v>154</c:v>
                </c:pt>
                <c:pt idx="247">
                  <c:v>85</c:v>
                </c:pt>
                <c:pt idx="248">
                  <c:v>19</c:v>
                </c:pt>
                <c:pt idx="249">
                  <c:v>16</c:v>
                </c:pt>
                <c:pt idx="250">
                  <c:v>75</c:v>
                </c:pt>
                <c:pt idx="251">
                  <c:v>81</c:v>
                </c:pt>
                <c:pt idx="252">
                  <c:v>35</c:v>
                </c:pt>
                <c:pt idx="253">
                  <c:v>11</c:v>
                </c:pt>
                <c:pt idx="254">
                  <c:v>149</c:v>
                </c:pt>
                <c:pt idx="255">
                  <c:v>41</c:v>
                </c:pt>
                <c:pt idx="256">
                  <c:v>2</c:v>
                </c:pt>
                <c:pt idx="257">
                  <c:v>17</c:v>
                </c:pt>
                <c:pt idx="258">
                  <c:v>44</c:v>
                </c:pt>
                <c:pt idx="259">
                  <c:v>300</c:v>
                </c:pt>
                <c:pt idx="260">
                  <c:v>300</c:v>
                </c:pt>
                <c:pt idx="261">
                  <c:v>64</c:v>
                </c:pt>
                <c:pt idx="262">
                  <c:v>31</c:v>
                </c:pt>
                <c:pt idx="263">
                  <c:v>97</c:v>
                </c:pt>
                <c:pt idx="264">
                  <c:v>45</c:v>
                </c:pt>
                <c:pt idx="265">
                  <c:v>29</c:v>
                </c:pt>
                <c:pt idx="266">
                  <c:v>96</c:v>
                </c:pt>
                <c:pt idx="267">
                  <c:v>19</c:v>
                </c:pt>
                <c:pt idx="268">
                  <c:v>89</c:v>
                </c:pt>
                <c:pt idx="269">
                  <c:v>148</c:v>
                </c:pt>
                <c:pt idx="270">
                  <c:v>38</c:v>
                </c:pt>
                <c:pt idx="271">
                  <c:v>75</c:v>
                </c:pt>
                <c:pt idx="272">
                  <c:v>144</c:v>
                </c:pt>
                <c:pt idx="273">
                  <c:v>64</c:v>
                </c:pt>
                <c:pt idx="274">
                  <c:v>139</c:v>
                </c:pt>
                <c:pt idx="275">
                  <c:v>98</c:v>
                </c:pt>
                <c:pt idx="276">
                  <c:v>161</c:v>
                </c:pt>
                <c:pt idx="277">
                  <c:v>11</c:v>
                </c:pt>
                <c:pt idx="278">
                  <c:v>65</c:v>
                </c:pt>
                <c:pt idx="279">
                  <c:v>4</c:v>
                </c:pt>
                <c:pt idx="280">
                  <c:v>108</c:v>
                </c:pt>
                <c:pt idx="281">
                  <c:v>169</c:v>
                </c:pt>
                <c:pt idx="282">
                  <c:v>213</c:v>
                </c:pt>
                <c:pt idx="283">
                  <c:v>115</c:v>
                </c:pt>
                <c:pt idx="284">
                  <c:v>58</c:v>
                </c:pt>
                <c:pt idx="285">
                  <c:v>104</c:v>
                </c:pt>
                <c:pt idx="286">
                  <c:v>9</c:v>
                </c:pt>
                <c:pt idx="287">
                  <c:v>52</c:v>
                </c:pt>
                <c:pt idx="288">
                  <c:v>45</c:v>
                </c:pt>
                <c:pt idx="289">
                  <c:v>223</c:v>
                </c:pt>
                <c:pt idx="290">
                  <c:v>4</c:v>
                </c:pt>
                <c:pt idx="291">
                  <c:v>99</c:v>
                </c:pt>
                <c:pt idx="292">
                  <c:v>296</c:v>
                </c:pt>
                <c:pt idx="293">
                  <c:v>59</c:v>
                </c:pt>
                <c:pt idx="294">
                  <c:v>55</c:v>
                </c:pt>
                <c:pt idx="295">
                  <c:v>27</c:v>
                </c:pt>
                <c:pt idx="296">
                  <c:v>56</c:v>
                </c:pt>
                <c:pt idx="297">
                  <c:v>6</c:v>
                </c:pt>
                <c:pt idx="298">
                  <c:v>103</c:v>
                </c:pt>
                <c:pt idx="299">
                  <c:v>105</c:v>
                </c:pt>
                <c:pt idx="300">
                  <c:v>163</c:v>
                </c:pt>
                <c:pt idx="301">
                  <c:v>185</c:v>
                </c:pt>
                <c:pt idx="302">
                  <c:v>53</c:v>
                </c:pt>
                <c:pt idx="303">
                  <c:v>79</c:v>
                </c:pt>
                <c:pt idx="304">
                  <c:v>25</c:v>
                </c:pt>
                <c:pt idx="305">
                  <c:v>182</c:v>
                </c:pt>
                <c:pt idx="306">
                  <c:v>40</c:v>
                </c:pt>
                <c:pt idx="307">
                  <c:v>156</c:v>
                </c:pt>
                <c:pt idx="308">
                  <c:v>84</c:v>
                </c:pt>
                <c:pt idx="309">
                  <c:v>51</c:v>
                </c:pt>
                <c:pt idx="310">
                  <c:v>35</c:v>
                </c:pt>
                <c:pt idx="311">
                  <c:v>64</c:v>
                </c:pt>
                <c:pt idx="312">
                  <c:v>38</c:v>
                </c:pt>
                <c:pt idx="313">
                  <c:v>165</c:v>
                </c:pt>
                <c:pt idx="314">
                  <c:v>2</c:v>
                </c:pt>
                <c:pt idx="315">
                  <c:v>6</c:v>
                </c:pt>
                <c:pt idx="316">
                  <c:v>66</c:v>
                </c:pt>
                <c:pt idx="317">
                  <c:v>25</c:v>
                </c:pt>
                <c:pt idx="318">
                  <c:v>16</c:v>
                </c:pt>
                <c:pt idx="319">
                  <c:v>116</c:v>
                </c:pt>
                <c:pt idx="320">
                  <c:v>48</c:v>
                </c:pt>
                <c:pt idx="321">
                  <c:v>143</c:v>
                </c:pt>
                <c:pt idx="322">
                  <c:v>44</c:v>
                </c:pt>
                <c:pt idx="323">
                  <c:v>15</c:v>
                </c:pt>
                <c:pt idx="324">
                  <c:v>99</c:v>
                </c:pt>
                <c:pt idx="325">
                  <c:v>93</c:v>
                </c:pt>
                <c:pt idx="326">
                  <c:v>9</c:v>
                </c:pt>
                <c:pt idx="327">
                  <c:v>19</c:v>
                </c:pt>
                <c:pt idx="328">
                  <c:v>102</c:v>
                </c:pt>
                <c:pt idx="329">
                  <c:v>58</c:v>
                </c:pt>
                <c:pt idx="330">
                  <c:v>32</c:v>
                </c:pt>
                <c:pt idx="331">
                  <c:v>271</c:v>
                </c:pt>
                <c:pt idx="332">
                  <c:v>40</c:v>
                </c:pt>
                <c:pt idx="333">
                  <c:v>24</c:v>
                </c:pt>
                <c:pt idx="334">
                  <c:v>68</c:v>
                </c:pt>
                <c:pt idx="335">
                  <c:v>265</c:v>
                </c:pt>
                <c:pt idx="336">
                  <c:v>190</c:v>
                </c:pt>
                <c:pt idx="337">
                  <c:v>117</c:v>
                </c:pt>
                <c:pt idx="338">
                  <c:v>144</c:v>
                </c:pt>
                <c:pt idx="339">
                  <c:v>230</c:v>
                </c:pt>
                <c:pt idx="340">
                  <c:v>243</c:v>
                </c:pt>
                <c:pt idx="341">
                  <c:v>1</c:v>
                </c:pt>
                <c:pt idx="342">
                  <c:v>133</c:v>
                </c:pt>
                <c:pt idx="343">
                  <c:v>27</c:v>
                </c:pt>
                <c:pt idx="344">
                  <c:v>243</c:v>
                </c:pt>
                <c:pt idx="345">
                  <c:v>308</c:v>
                </c:pt>
                <c:pt idx="346">
                  <c:v>125</c:v>
                </c:pt>
                <c:pt idx="347">
                  <c:v>17</c:v>
                </c:pt>
                <c:pt idx="348">
                  <c:v>170</c:v>
                </c:pt>
                <c:pt idx="349">
                  <c:v>138</c:v>
                </c:pt>
                <c:pt idx="350">
                  <c:v>117</c:v>
                </c:pt>
                <c:pt idx="351">
                  <c:v>42</c:v>
                </c:pt>
                <c:pt idx="352">
                  <c:v>57</c:v>
                </c:pt>
                <c:pt idx="353">
                  <c:v>215</c:v>
                </c:pt>
                <c:pt idx="354">
                  <c:v>40</c:v>
                </c:pt>
                <c:pt idx="355">
                  <c:v>98</c:v>
                </c:pt>
                <c:pt idx="356">
                  <c:v>5</c:v>
                </c:pt>
                <c:pt idx="357">
                  <c:v>116</c:v>
                </c:pt>
                <c:pt idx="358">
                  <c:v>26</c:v>
                </c:pt>
                <c:pt idx="359">
                  <c:v>53</c:v>
                </c:pt>
                <c:pt idx="360">
                  <c:v>36</c:v>
                </c:pt>
                <c:pt idx="361">
                  <c:v>114</c:v>
                </c:pt>
                <c:pt idx="362">
                  <c:v>198</c:v>
                </c:pt>
                <c:pt idx="363">
                  <c:v>45</c:v>
                </c:pt>
                <c:pt idx="364">
                  <c:v>187</c:v>
                </c:pt>
                <c:pt idx="365">
                  <c:v>183</c:v>
                </c:pt>
                <c:pt idx="366">
                  <c:v>47</c:v>
                </c:pt>
                <c:pt idx="367">
                  <c:v>128</c:v>
                </c:pt>
                <c:pt idx="368">
                  <c:v>40</c:v>
                </c:pt>
                <c:pt idx="369">
                  <c:v>191</c:v>
                </c:pt>
                <c:pt idx="370">
                  <c:v>74</c:v>
                </c:pt>
                <c:pt idx="371">
                  <c:v>41</c:v>
                </c:pt>
                <c:pt idx="372">
                  <c:v>47</c:v>
                </c:pt>
                <c:pt idx="373">
                  <c:v>102</c:v>
                </c:pt>
                <c:pt idx="374">
                  <c:v>205</c:v>
                </c:pt>
                <c:pt idx="375">
                  <c:v>195</c:v>
                </c:pt>
                <c:pt idx="376">
                  <c:v>63</c:v>
                </c:pt>
                <c:pt idx="377">
                  <c:v>154</c:v>
                </c:pt>
                <c:pt idx="378">
                  <c:v>105</c:v>
                </c:pt>
                <c:pt idx="379">
                  <c:v>199</c:v>
                </c:pt>
                <c:pt idx="380">
                  <c:v>14</c:v>
                </c:pt>
                <c:pt idx="381">
                  <c:v>76</c:v>
                </c:pt>
                <c:pt idx="382">
                  <c:v>37</c:v>
                </c:pt>
                <c:pt idx="383">
                  <c:v>83</c:v>
                </c:pt>
                <c:pt idx="384">
                  <c:v>52</c:v>
                </c:pt>
                <c:pt idx="385">
                  <c:v>193</c:v>
                </c:pt>
                <c:pt idx="386">
                  <c:v>14</c:v>
                </c:pt>
                <c:pt idx="387">
                  <c:v>100</c:v>
                </c:pt>
                <c:pt idx="388">
                  <c:v>262</c:v>
                </c:pt>
                <c:pt idx="389">
                  <c:v>12</c:v>
                </c:pt>
                <c:pt idx="390">
                  <c:v>44</c:v>
                </c:pt>
                <c:pt idx="391">
                  <c:v>52</c:v>
                </c:pt>
                <c:pt idx="392">
                  <c:v>95</c:v>
                </c:pt>
                <c:pt idx="393">
                  <c:v>56</c:v>
                </c:pt>
                <c:pt idx="394">
                  <c:v>155</c:v>
                </c:pt>
                <c:pt idx="395">
                  <c:v>34</c:v>
                </c:pt>
                <c:pt idx="396">
                  <c:v>115</c:v>
                </c:pt>
                <c:pt idx="397">
                  <c:v>262</c:v>
                </c:pt>
                <c:pt idx="398">
                  <c:v>58</c:v>
                </c:pt>
                <c:pt idx="399">
                  <c:v>123</c:v>
                </c:pt>
                <c:pt idx="400">
                  <c:v>52</c:v>
                </c:pt>
                <c:pt idx="401">
                  <c:v>85</c:v>
                </c:pt>
                <c:pt idx="402">
                  <c:v>9</c:v>
                </c:pt>
                <c:pt idx="403">
                  <c:v>7</c:v>
                </c:pt>
                <c:pt idx="404">
                  <c:v>184</c:v>
                </c:pt>
                <c:pt idx="405">
                  <c:v>119</c:v>
                </c:pt>
                <c:pt idx="406">
                  <c:v>84</c:v>
                </c:pt>
                <c:pt idx="407">
                  <c:v>45</c:v>
                </c:pt>
                <c:pt idx="408">
                  <c:v>22</c:v>
                </c:pt>
                <c:pt idx="409">
                  <c:v>33</c:v>
                </c:pt>
                <c:pt idx="410">
                  <c:v>82</c:v>
                </c:pt>
                <c:pt idx="411">
                  <c:v>45</c:v>
                </c:pt>
                <c:pt idx="412">
                  <c:v>75</c:v>
                </c:pt>
                <c:pt idx="413">
                  <c:v>253</c:v>
                </c:pt>
                <c:pt idx="414">
                  <c:v>0</c:v>
                </c:pt>
                <c:pt idx="415">
                  <c:v>17</c:v>
                </c:pt>
                <c:pt idx="416">
                  <c:v>80</c:v>
                </c:pt>
                <c:pt idx="417">
                  <c:v>30</c:v>
                </c:pt>
                <c:pt idx="418">
                  <c:v>4</c:v>
                </c:pt>
                <c:pt idx="419">
                  <c:v>8</c:v>
                </c:pt>
                <c:pt idx="420">
                  <c:v>112</c:v>
                </c:pt>
                <c:pt idx="421">
                  <c:v>84</c:v>
                </c:pt>
                <c:pt idx="422">
                  <c:v>68</c:v>
                </c:pt>
                <c:pt idx="423">
                  <c:v>18</c:v>
                </c:pt>
                <c:pt idx="424">
                  <c:v>71</c:v>
                </c:pt>
                <c:pt idx="425">
                  <c:v>209</c:v>
                </c:pt>
                <c:pt idx="426">
                  <c:v>60</c:v>
                </c:pt>
                <c:pt idx="427">
                  <c:v>154</c:v>
                </c:pt>
                <c:pt idx="428">
                  <c:v>73</c:v>
                </c:pt>
                <c:pt idx="429">
                  <c:v>27</c:v>
                </c:pt>
                <c:pt idx="430">
                  <c:v>48</c:v>
                </c:pt>
                <c:pt idx="431">
                  <c:v>70</c:v>
                </c:pt>
                <c:pt idx="432">
                  <c:v>2</c:v>
                </c:pt>
                <c:pt idx="433">
                  <c:v>279</c:v>
                </c:pt>
                <c:pt idx="434">
                  <c:v>155</c:v>
                </c:pt>
                <c:pt idx="435">
                  <c:v>63</c:v>
                </c:pt>
                <c:pt idx="436">
                  <c:v>276</c:v>
                </c:pt>
                <c:pt idx="437">
                  <c:v>61</c:v>
                </c:pt>
                <c:pt idx="438">
                  <c:v>63</c:v>
                </c:pt>
                <c:pt idx="439">
                  <c:v>98</c:v>
                </c:pt>
                <c:pt idx="440">
                  <c:v>69</c:v>
                </c:pt>
                <c:pt idx="441">
                  <c:v>69</c:v>
                </c:pt>
                <c:pt idx="442">
                  <c:v>18</c:v>
                </c:pt>
                <c:pt idx="443">
                  <c:v>34</c:v>
                </c:pt>
                <c:pt idx="444">
                  <c:v>32</c:v>
                </c:pt>
                <c:pt idx="445">
                  <c:v>150</c:v>
                </c:pt>
                <c:pt idx="446">
                  <c:v>145</c:v>
                </c:pt>
                <c:pt idx="447">
                  <c:v>76</c:v>
                </c:pt>
                <c:pt idx="448">
                  <c:v>134</c:v>
                </c:pt>
                <c:pt idx="449">
                  <c:v>52</c:v>
                </c:pt>
                <c:pt idx="450">
                  <c:v>82</c:v>
                </c:pt>
                <c:pt idx="451">
                  <c:v>20</c:v>
                </c:pt>
                <c:pt idx="452">
                  <c:v>48</c:v>
                </c:pt>
                <c:pt idx="453">
                  <c:v>62</c:v>
                </c:pt>
                <c:pt idx="454">
                  <c:v>19</c:v>
                </c:pt>
                <c:pt idx="455">
                  <c:v>122</c:v>
                </c:pt>
                <c:pt idx="456">
                  <c:v>73</c:v>
                </c:pt>
                <c:pt idx="457">
                  <c:v>8</c:v>
                </c:pt>
                <c:pt idx="458">
                  <c:v>78</c:v>
                </c:pt>
                <c:pt idx="459">
                  <c:v>342</c:v>
                </c:pt>
                <c:pt idx="460">
                  <c:v>157</c:v>
                </c:pt>
                <c:pt idx="461">
                  <c:v>7</c:v>
                </c:pt>
                <c:pt idx="462">
                  <c:v>82</c:v>
                </c:pt>
                <c:pt idx="463">
                  <c:v>211</c:v>
                </c:pt>
                <c:pt idx="464">
                  <c:v>139</c:v>
                </c:pt>
                <c:pt idx="465">
                  <c:v>191</c:v>
                </c:pt>
                <c:pt idx="466">
                  <c:v>117</c:v>
                </c:pt>
                <c:pt idx="467">
                  <c:v>49</c:v>
                </c:pt>
                <c:pt idx="468">
                  <c:v>280</c:v>
                </c:pt>
                <c:pt idx="469">
                  <c:v>146</c:v>
                </c:pt>
                <c:pt idx="470">
                  <c:v>332</c:v>
                </c:pt>
                <c:pt idx="471">
                  <c:v>305</c:v>
                </c:pt>
                <c:pt idx="472">
                  <c:v>280</c:v>
                </c:pt>
                <c:pt idx="473">
                  <c:v>287</c:v>
                </c:pt>
                <c:pt idx="474">
                  <c:v>22</c:v>
                </c:pt>
                <c:pt idx="475">
                  <c:v>45</c:v>
                </c:pt>
                <c:pt idx="476">
                  <c:v>33</c:v>
                </c:pt>
                <c:pt idx="477">
                  <c:v>8</c:v>
                </c:pt>
                <c:pt idx="478">
                  <c:v>8</c:v>
                </c:pt>
                <c:pt idx="479">
                  <c:v>19</c:v>
                </c:pt>
                <c:pt idx="480">
                  <c:v>29</c:v>
                </c:pt>
                <c:pt idx="481">
                  <c:v>76</c:v>
                </c:pt>
                <c:pt idx="482">
                  <c:v>1</c:v>
                </c:pt>
                <c:pt idx="483">
                  <c:v>195</c:v>
                </c:pt>
                <c:pt idx="484">
                  <c:v>191</c:v>
                </c:pt>
                <c:pt idx="485">
                  <c:v>3</c:v>
                </c:pt>
                <c:pt idx="486">
                  <c:v>199</c:v>
                </c:pt>
                <c:pt idx="487">
                  <c:v>50</c:v>
                </c:pt>
                <c:pt idx="488">
                  <c:v>91</c:v>
                </c:pt>
                <c:pt idx="489">
                  <c:v>131</c:v>
                </c:pt>
                <c:pt idx="490">
                  <c:v>33</c:v>
                </c:pt>
                <c:pt idx="491">
                  <c:v>35</c:v>
                </c:pt>
                <c:pt idx="492">
                  <c:v>139</c:v>
                </c:pt>
                <c:pt idx="493">
                  <c:v>310</c:v>
                </c:pt>
                <c:pt idx="494">
                  <c:v>79</c:v>
                </c:pt>
                <c:pt idx="495">
                  <c:v>3</c:v>
                </c:pt>
                <c:pt idx="496">
                  <c:v>135</c:v>
                </c:pt>
                <c:pt idx="497">
                  <c:v>105</c:v>
                </c:pt>
                <c:pt idx="498">
                  <c:v>247</c:v>
                </c:pt>
                <c:pt idx="499">
                  <c:v>12</c:v>
                </c:pt>
                <c:pt idx="500">
                  <c:v>294</c:v>
                </c:pt>
                <c:pt idx="501">
                  <c:v>45</c:v>
                </c:pt>
                <c:pt idx="502">
                  <c:v>208</c:v>
                </c:pt>
                <c:pt idx="503">
                  <c:v>63</c:v>
                </c:pt>
                <c:pt idx="504">
                  <c:v>188</c:v>
                </c:pt>
                <c:pt idx="505">
                  <c:v>0</c:v>
                </c:pt>
                <c:pt idx="506">
                  <c:v>224</c:v>
                </c:pt>
                <c:pt idx="507">
                  <c:v>44</c:v>
                </c:pt>
                <c:pt idx="508">
                  <c:v>150</c:v>
                </c:pt>
                <c:pt idx="509">
                  <c:v>128</c:v>
                </c:pt>
                <c:pt idx="510">
                  <c:v>194</c:v>
                </c:pt>
                <c:pt idx="511">
                  <c:v>39</c:v>
                </c:pt>
                <c:pt idx="512">
                  <c:v>4</c:v>
                </c:pt>
                <c:pt idx="513">
                  <c:v>174</c:v>
                </c:pt>
                <c:pt idx="514">
                  <c:v>36</c:v>
                </c:pt>
                <c:pt idx="515">
                  <c:v>34</c:v>
                </c:pt>
                <c:pt idx="516">
                  <c:v>4</c:v>
                </c:pt>
                <c:pt idx="517">
                  <c:v>46</c:v>
                </c:pt>
                <c:pt idx="518">
                  <c:v>122</c:v>
                </c:pt>
                <c:pt idx="519">
                  <c:v>29</c:v>
                </c:pt>
                <c:pt idx="520">
                  <c:v>12</c:v>
                </c:pt>
                <c:pt idx="521">
                  <c:v>160</c:v>
                </c:pt>
                <c:pt idx="522">
                  <c:v>36</c:v>
                </c:pt>
                <c:pt idx="523">
                  <c:v>2</c:v>
                </c:pt>
                <c:pt idx="524">
                  <c:v>81</c:v>
                </c:pt>
                <c:pt idx="525">
                  <c:v>162</c:v>
                </c:pt>
                <c:pt idx="526">
                  <c:v>125</c:v>
                </c:pt>
                <c:pt idx="527">
                  <c:v>7</c:v>
                </c:pt>
                <c:pt idx="528">
                  <c:v>143</c:v>
                </c:pt>
                <c:pt idx="529">
                  <c:v>23</c:v>
                </c:pt>
                <c:pt idx="530">
                  <c:v>247</c:v>
                </c:pt>
                <c:pt idx="531">
                  <c:v>139</c:v>
                </c:pt>
                <c:pt idx="532">
                  <c:v>74</c:v>
                </c:pt>
                <c:pt idx="533">
                  <c:v>16</c:v>
                </c:pt>
                <c:pt idx="534">
                  <c:v>120</c:v>
                </c:pt>
                <c:pt idx="535">
                  <c:v>160</c:v>
                </c:pt>
                <c:pt idx="536">
                  <c:v>99</c:v>
                </c:pt>
                <c:pt idx="537">
                  <c:v>65</c:v>
                </c:pt>
                <c:pt idx="538">
                  <c:v>294</c:v>
                </c:pt>
                <c:pt idx="539">
                  <c:v>93</c:v>
                </c:pt>
                <c:pt idx="540">
                  <c:v>274</c:v>
                </c:pt>
                <c:pt idx="541">
                  <c:v>172</c:v>
                </c:pt>
                <c:pt idx="542">
                  <c:v>77</c:v>
                </c:pt>
                <c:pt idx="543">
                  <c:v>72</c:v>
                </c:pt>
                <c:pt idx="544">
                  <c:v>43</c:v>
                </c:pt>
                <c:pt idx="545">
                  <c:v>105</c:v>
                </c:pt>
                <c:pt idx="546">
                  <c:v>109</c:v>
                </c:pt>
                <c:pt idx="547">
                  <c:v>210</c:v>
                </c:pt>
                <c:pt idx="548">
                  <c:v>10</c:v>
                </c:pt>
                <c:pt idx="549">
                  <c:v>165</c:v>
                </c:pt>
                <c:pt idx="550">
                  <c:v>12</c:v>
                </c:pt>
                <c:pt idx="551">
                  <c:v>20</c:v>
                </c:pt>
                <c:pt idx="552">
                  <c:v>12</c:v>
                </c:pt>
                <c:pt idx="553">
                  <c:v>7</c:v>
                </c:pt>
                <c:pt idx="554">
                  <c:v>12</c:v>
                </c:pt>
                <c:pt idx="555">
                  <c:v>162</c:v>
                </c:pt>
                <c:pt idx="556">
                  <c:v>125</c:v>
                </c:pt>
                <c:pt idx="557">
                  <c:v>8</c:v>
                </c:pt>
                <c:pt idx="558">
                  <c:v>203</c:v>
                </c:pt>
                <c:pt idx="559">
                  <c:v>207</c:v>
                </c:pt>
                <c:pt idx="560">
                  <c:v>38</c:v>
                </c:pt>
                <c:pt idx="561">
                  <c:v>8</c:v>
                </c:pt>
                <c:pt idx="562">
                  <c:v>248</c:v>
                </c:pt>
                <c:pt idx="563">
                  <c:v>14</c:v>
                </c:pt>
                <c:pt idx="564">
                  <c:v>247</c:v>
                </c:pt>
                <c:pt idx="565">
                  <c:v>2</c:v>
                </c:pt>
                <c:pt idx="566">
                  <c:v>219</c:v>
                </c:pt>
                <c:pt idx="567">
                  <c:v>97</c:v>
                </c:pt>
                <c:pt idx="568">
                  <c:v>187</c:v>
                </c:pt>
                <c:pt idx="569">
                  <c:v>103</c:v>
                </c:pt>
                <c:pt idx="570">
                  <c:v>24</c:v>
                </c:pt>
                <c:pt idx="571">
                  <c:v>187</c:v>
                </c:pt>
                <c:pt idx="572">
                  <c:v>84</c:v>
                </c:pt>
                <c:pt idx="573">
                  <c:v>13</c:v>
                </c:pt>
                <c:pt idx="574">
                  <c:v>44</c:v>
                </c:pt>
                <c:pt idx="575">
                  <c:v>5</c:v>
                </c:pt>
                <c:pt idx="576">
                  <c:v>9</c:v>
                </c:pt>
                <c:pt idx="577">
                  <c:v>66</c:v>
                </c:pt>
                <c:pt idx="578">
                  <c:v>61</c:v>
                </c:pt>
                <c:pt idx="579">
                  <c:v>92</c:v>
                </c:pt>
                <c:pt idx="580">
                  <c:v>58</c:v>
                </c:pt>
                <c:pt idx="581">
                  <c:v>60</c:v>
                </c:pt>
                <c:pt idx="582">
                  <c:v>152</c:v>
                </c:pt>
                <c:pt idx="583">
                  <c:v>81</c:v>
                </c:pt>
                <c:pt idx="584">
                  <c:v>34</c:v>
                </c:pt>
                <c:pt idx="585">
                  <c:v>341</c:v>
                </c:pt>
                <c:pt idx="586">
                  <c:v>115</c:v>
                </c:pt>
                <c:pt idx="587">
                  <c:v>186</c:v>
                </c:pt>
                <c:pt idx="588">
                  <c:v>68</c:v>
                </c:pt>
                <c:pt idx="589">
                  <c:v>60</c:v>
                </c:pt>
                <c:pt idx="590">
                  <c:v>81</c:v>
                </c:pt>
                <c:pt idx="591">
                  <c:v>25</c:v>
                </c:pt>
                <c:pt idx="592">
                  <c:v>227</c:v>
                </c:pt>
                <c:pt idx="593">
                  <c:v>73</c:v>
                </c:pt>
                <c:pt idx="594">
                  <c:v>204</c:v>
                </c:pt>
                <c:pt idx="595">
                  <c:v>12</c:v>
                </c:pt>
                <c:pt idx="596">
                  <c:v>50</c:v>
                </c:pt>
                <c:pt idx="597">
                  <c:v>190</c:v>
                </c:pt>
                <c:pt idx="598">
                  <c:v>39</c:v>
                </c:pt>
                <c:pt idx="599">
                  <c:v>62</c:v>
                </c:pt>
                <c:pt idx="600">
                  <c:v>83</c:v>
                </c:pt>
                <c:pt idx="601">
                  <c:v>119</c:v>
                </c:pt>
                <c:pt idx="602">
                  <c:v>19</c:v>
                </c:pt>
                <c:pt idx="603">
                  <c:v>146</c:v>
                </c:pt>
                <c:pt idx="604">
                  <c:v>28</c:v>
                </c:pt>
                <c:pt idx="605">
                  <c:v>357</c:v>
                </c:pt>
                <c:pt idx="606">
                  <c:v>33</c:v>
                </c:pt>
                <c:pt idx="607">
                  <c:v>16</c:v>
                </c:pt>
                <c:pt idx="608">
                  <c:v>175</c:v>
                </c:pt>
                <c:pt idx="609">
                  <c:v>0</c:v>
                </c:pt>
                <c:pt idx="610">
                  <c:v>66</c:v>
                </c:pt>
                <c:pt idx="611">
                  <c:v>245</c:v>
                </c:pt>
                <c:pt idx="612">
                  <c:v>27</c:v>
                </c:pt>
                <c:pt idx="613">
                  <c:v>148</c:v>
                </c:pt>
                <c:pt idx="614">
                  <c:v>81</c:v>
                </c:pt>
                <c:pt idx="615">
                  <c:v>32</c:v>
                </c:pt>
                <c:pt idx="616">
                  <c:v>50</c:v>
                </c:pt>
                <c:pt idx="617">
                  <c:v>205</c:v>
                </c:pt>
                <c:pt idx="618">
                  <c:v>67</c:v>
                </c:pt>
                <c:pt idx="619">
                  <c:v>300</c:v>
                </c:pt>
                <c:pt idx="620">
                  <c:v>75</c:v>
                </c:pt>
                <c:pt idx="621">
                  <c:v>85</c:v>
                </c:pt>
                <c:pt idx="622">
                  <c:v>43</c:v>
                </c:pt>
                <c:pt idx="623">
                  <c:v>88</c:v>
                </c:pt>
                <c:pt idx="624">
                  <c:v>218</c:v>
                </c:pt>
                <c:pt idx="625">
                  <c:v>33</c:v>
                </c:pt>
                <c:pt idx="626">
                  <c:v>32</c:v>
                </c:pt>
                <c:pt idx="627">
                  <c:v>38</c:v>
                </c:pt>
                <c:pt idx="628">
                  <c:v>12</c:v>
                </c:pt>
                <c:pt idx="629">
                  <c:v>94</c:v>
                </c:pt>
                <c:pt idx="630">
                  <c:v>116</c:v>
                </c:pt>
                <c:pt idx="631">
                  <c:v>32</c:v>
                </c:pt>
                <c:pt idx="632">
                  <c:v>48</c:v>
                </c:pt>
                <c:pt idx="633">
                  <c:v>84</c:v>
                </c:pt>
                <c:pt idx="634">
                  <c:v>303</c:v>
                </c:pt>
                <c:pt idx="635">
                  <c:v>90</c:v>
                </c:pt>
                <c:pt idx="636">
                  <c:v>39</c:v>
                </c:pt>
                <c:pt idx="637">
                  <c:v>115</c:v>
                </c:pt>
                <c:pt idx="638">
                  <c:v>57</c:v>
                </c:pt>
                <c:pt idx="639">
                  <c:v>55</c:v>
                </c:pt>
                <c:pt idx="640">
                  <c:v>91</c:v>
                </c:pt>
                <c:pt idx="641">
                  <c:v>83</c:v>
                </c:pt>
                <c:pt idx="642">
                  <c:v>3</c:v>
                </c:pt>
                <c:pt idx="643">
                  <c:v>25</c:v>
                </c:pt>
                <c:pt idx="644">
                  <c:v>17</c:v>
                </c:pt>
                <c:pt idx="645">
                  <c:v>29</c:v>
                </c:pt>
                <c:pt idx="646">
                  <c:v>206</c:v>
                </c:pt>
                <c:pt idx="647">
                  <c:v>158</c:v>
                </c:pt>
                <c:pt idx="648">
                  <c:v>102</c:v>
                </c:pt>
                <c:pt idx="649">
                  <c:v>243</c:v>
                </c:pt>
                <c:pt idx="650">
                  <c:v>52</c:v>
                </c:pt>
                <c:pt idx="651">
                  <c:v>256</c:v>
                </c:pt>
                <c:pt idx="652">
                  <c:v>220</c:v>
                </c:pt>
                <c:pt idx="653">
                  <c:v>3</c:v>
                </c:pt>
                <c:pt idx="654">
                  <c:v>3</c:v>
                </c:pt>
                <c:pt idx="655">
                  <c:v>127</c:v>
                </c:pt>
                <c:pt idx="656">
                  <c:v>107</c:v>
                </c:pt>
                <c:pt idx="657">
                  <c:v>135</c:v>
                </c:pt>
                <c:pt idx="658">
                  <c:v>44</c:v>
                </c:pt>
                <c:pt idx="659">
                  <c:v>80</c:v>
                </c:pt>
                <c:pt idx="660">
                  <c:v>197</c:v>
                </c:pt>
                <c:pt idx="661">
                  <c:v>33</c:v>
                </c:pt>
                <c:pt idx="662">
                  <c:v>171</c:v>
                </c:pt>
                <c:pt idx="663">
                  <c:v>127</c:v>
                </c:pt>
                <c:pt idx="664">
                  <c:v>85</c:v>
                </c:pt>
                <c:pt idx="665">
                  <c:v>83</c:v>
                </c:pt>
                <c:pt idx="666">
                  <c:v>102</c:v>
                </c:pt>
                <c:pt idx="667">
                  <c:v>32</c:v>
                </c:pt>
                <c:pt idx="668">
                  <c:v>52</c:v>
                </c:pt>
                <c:pt idx="669">
                  <c:v>53</c:v>
                </c:pt>
                <c:pt idx="670">
                  <c:v>9</c:v>
                </c:pt>
                <c:pt idx="671">
                  <c:v>18</c:v>
                </c:pt>
                <c:pt idx="672">
                  <c:v>103</c:v>
                </c:pt>
                <c:pt idx="673">
                  <c:v>113</c:v>
                </c:pt>
                <c:pt idx="674">
                  <c:v>150</c:v>
                </c:pt>
                <c:pt idx="675">
                  <c:v>77</c:v>
                </c:pt>
                <c:pt idx="676">
                  <c:v>171</c:v>
                </c:pt>
                <c:pt idx="677">
                  <c:v>43</c:v>
                </c:pt>
                <c:pt idx="678">
                  <c:v>1</c:v>
                </c:pt>
                <c:pt idx="679">
                  <c:v>9</c:v>
                </c:pt>
                <c:pt idx="680">
                  <c:v>6</c:v>
                </c:pt>
                <c:pt idx="681">
                  <c:v>22</c:v>
                </c:pt>
                <c:pt idx="682">
                  <c:v>24</c:v>
                </c:pt>
                <c:pt idx="683">
                  <c:v>3</c:v>
                </c:pt>
                <c:pt idx="684">
                  <c:v>95</c:v>
                </c:pt>
                <c:pt idx="685">
                  <c:v>177</c:v>
                </c:pt>
                <c:pt idx="686">
                  <c:v>1</c:v>
                </c:pt>
                <c:pt idx="687">
                  <c:v>22</c:v>
                </c:pt>
                <c:pt idx="688">
                  <c:v>95</c:v>
                </c:pt>
                <c:pt idx="689">
                  <c:v>60</c:v>
                </c:pt>
                <c:pt idx="690">
                  <c:v>272</c:v>
                </c:pt>
                <c:pt idx="691">
                  <c:v>316</c:v>
                </c:pt>
                <c:pt idx="692">
                  <c:v>37</c:v>
                </c:pt>
                <c:pt idx="693">
                  <c:v>291</c:v>
                </c:pt>
                <c:pt idx="694">
                  <c:v>74</c:v>
                </c:pt>
                <c:pt idx="695">
                  <c:v>65</c:v>
                </c:pt>
                <c:pt idx="696">
                  <c:v>45</c:v>
                </c:pt>
                <c:pt idx="697">
                  <c:v>205</c:v>
                </c:pt>
                <c:pt idx="698">
                  <c:v>197</c:v>
                </c:pt>
                <c:pt idx="699">
                  <c:v>96</c:v>
                </c:pt>
                <c:pt idx="700">
                  <c:v>33</c:v>
                </c:pt>
                <c:pt idx="701">
                  <c:v>207</c:v>
                </c:pt>
                <c:pt idx="702">
                  <c:v>42</c:v>
                </c:pt>
                <c:pt idx="703">
                  <c:v>11</c:v>
                </c:pt>
                <c:pt idx="704">
                  <c:v>169</c:v>
                </c:pt>
                <c:pt idx="705">
                  <c:v>118</c:v>
                </c:pt>
                <c:pt idx="706">
                  <c:v>93</c:v>
                </c:pt>
                <c:pt idx="707">
                  <c:v>40</c:v>
                </c:pt>
                <c:pt idx="708">
                  <c:v>44</c:v>
                </c:pt>
                <c:pt idx="709">
                  <c:v>100</c:v>
                </c:pt>
                <c:pt idx="710">
                  <c:v>211</c:v>
                </c:pt>
                <c:pt idx="711">
                  <c:v>32</c:v>
                </c:pt>
                <c:pt idx="712">
                  <c:v>10</c:v>
                </c:pt>
                <c:pt idx="713">
                  <c:v>15</c:v>
                </c:pt>
                <c:pt idx="714">
                  <c:v>68</c:v>
                </c:pt>
                <c:pt idx="715">
                  <c:v>28</c:v>
                </c:pt>
                <c:pt idx="716">
                  <c:v>236</c:v>
                </c:pt>
                <c:pt idx="717">
                  <c:v>58</c:v>
                </c:pt>
                <c:pt idx="718">
                  <c:v>12</c:v>
                </c:pt>
                <c:pt idx="719">
                  <c:v>180</c:v>
                </c:pt>
                <c:pt idx="720">
                  <c:v>104</c:v>
                </c:pt>
                <c:pt idx="721">
                  <c:v>2</c:v>
                </c:pt>
                <c:pt idx="722">
                  <c:v>82</c:v>
                </c:pt>
                <c:pt idx="723">
                  <c:v>247</c:v>
                </c:pt>
                <c:pt idx="724">
                  <c:v>137</c:v>
                </c:pt>
                <c:pt idx="725">
                  <c:v>17</c:v>
                </c:pt>
                <c:pt idx="726">
                  <c:v>7</c:v>
                </c:pt>
                <c:pt idx="727">
                  <c:v>11</c:v>
                </c:pt>
                <c:pt idx="728">
                  <c:v>168</c:v>
                </c:pt>
                <c:pt idx="729">
                  <c:v>317</c:v>
                </c:pt>
                <c:pt idx="730">
                  <c:v>5</c:v>
                </c:pt>
                <c:pt idx="731">
                  <c:v>75</c:v>
                </c:pt>
                <c:pt idx="732">
                  <c:v>62</c:v>
                </c:pt>
                <c:pt idx="733">
                  <c:v>252</c:v>
                </c:pt>
                <c:pt idx="734">
                  <c:v>175</c:v>
                </c:pt>
                <c:pt idx="735">
                  <c:v>60</c:v>
                </c:pt>
                <c:pt idx="736">
                  <c:v>6</c:v>
                </c:pt>
                <c:pt idx="737">
                  <c:v>41</c:v>
                </c:pt>
                <c:pt idx="738">
                  <c:v>82</c:v>
                </c:pt>
                <c:pt idx="739">
                  <c:v>14</c:v>
                </c:pt>
                <c:pt idx="740">
                  <c:v>114</c:v>
                </c:pt>
                <c:pt idx="741">
                  <c:v>97</c:v>
                </c:pt>
                <c:pt idx="742">
                  <c:v>40</c:v>
                </c:pt>
                <c:pt idx="743">
                  <c:v>54</c:v>
                </c:pt>
                <c:pt idx="744">
                  <c:v>101</c:v>
                </c:pt>
                <c:pt idx="745">
                  <c:v>8</c:v>
                </c:pt>
                <c:pt idx="746">
                  <c:v>11</c:v>
                </c:pt>
                <c:pt idx="747">
                  <c:v>113</c:v>
                </c:pt>
                <c:pt idx="748">
                  <c:v>122</c:v>
                </c:pt>
                <c:pt idx="749">
                  <c:v>117</c:v>
                </c:pt>
                <c:pt idx="750">
                  <c:v>29</c:v>
                </c:pt>
                <c:pt idx="751">
                  <c:v>67</c:v>
                </c:pt>
                <c:pt idx="752">
                  <c:v>21</c:v>
                </c:pt>
                <c:pt idx="753">
                  <c:v>41</c:v>
                </c:pt>
                <c:pt idx="754">
                  <c:v>8</c:v>
                </c:pt>
                <c:pt idx="755">
                  <c:v>88</c:v>
                </c:pt>
                <c:pt idx="756">
                  <c:v>183</c:v>
                </c:pt>
                <c:pt idx="757">
                  <c:v>21</c:v>
                </c:pt>
                <c:pt idx="758">
                  <c:v>142</c:v>
                </c:pt>
                <c:pt idx="759">
                  <c:v>59</c:v>
                </c:pt>
                <c:pt idx="760">
                  <c:v>96</c:v>
                </c:pt>
                <c:pt idx="761">
                  <c:v>115</c:v>
                </c:pt>
                <c:pt idx="762">
                  <c:v>329</c:v>
                </c:pt>
                <c:pt idx="763">
                  <c:v>124</c:v>
                </c:pt>
                <c:pt idx="764">
                  <c:v>87</c:v>
                </c:pt>
                <c:pt idx="765">
                  <c:v>40</c:v>
                </c:pt>
                <c:pt idx="766">
                  <c:v>253</c:v>
                </c:pt>
                <c:pt idx="767">
                  <c:v>91</c:v>
                </c:pt>
                <c:pt idx="768">
                  <c:v>206</c:v>
                </c:pt>
                <c:pt idx="769">
                  <c:v>42</c:v>
                </c:pt>
                <c:pt idx="770">
                  <c:v>18</c:v>
                </c:pt>
                <c:pt idx="771">
                  <c:v>26</c:v>
                </c:pt>
                <c:pt idx="772">
                  <c:v>4</c:v>
                </c:pt>
                <c:pt idx="773">
                  <c:v>54</c:v>
                </c:pt>
                <c:pt idx="774">
                  <c:v>29</c:v>
                </c:pt>
                <c:pt idx="775">
                  <c:v>101</c:v>
                </c:pt>
                <c:pt idx="776">
                  <c:v>8</c:v>
                </c:pt>
                <c:pt idx="777">
                  <c:v>61</c:v>
                </c:pt>
                <c:pt idx="778">
                  <c:v>77</c:v>
                </c:pt>
                <c:pt idx="779">
                  <c:v>208</c:v>
                </c:pt>
                <c:pt idx="780">
                  <c:v>9</c:v>
                </c:pt>
                <c:pt idx="781">
                  <c:v>242</c:v>
                </c:pt>
                <c:pt idx="782">
                  <c:v>24</c:v>
                </c:pt>
                <c:pt idx="783">
                  <c:v>135</c:v>
                </c:pt>
                <c:pt idx="784">
                  <c:v>4</c:v>
                </c:pt>
                <c:pt idx="785">
                  <c:v>46</c:v>
                </c:pt>
                <c:pt idx="786">
                  <c:v>56</c:v>
                </c:pt>
                <c:pt idx="787">
                  <c:v>120</c:v>
                </c:pt>
                <c:pt idx="788">
                  <c:v>40</c:v>
                </c:pt>
                <c:pt idx="789">
                  <c:v>340</c:v>
                </c:pt>
                <c:pt idx="790">
                  <c:v>51</c:v>
                </c:pt>
                <c:pt idx="791">
                  <c:v>279</c:v>
                </c:pt>
                <c:pt idx="792">
                  <c:v>99</c:v>
                </c:pt>
                <c:pt idx="793">
                  <c:v>285</c:v>
                </c:pt>
                <c:pt idx="794">
                  <c:v>3</c:v>
                </c:pt>
                <c:pt idx="795">
                  <c:v>11</c:v>
                </c:pt>
                <c:pt idx="796">
                  <c:v>32</c:v>
                </c:pt>
                <c:pt idx="797">
                  <c:v>151</c:v>
                </c:pt>
                <c:pt idx="798">
                  <c:v>67</c:v>
                </c:pt>
                <c:pt idx="799">
                  <c:v>5</c:v>
                </c:pt>
                <c:pt idx="800">
                  <c:v>0</c:v>
                </c:pt>
                <c:pt idx="801">
                  <c:v>199</c:v>
                </c:pt>
                <c:pt idx="802">
                  <c:v>1</c:v>
                </c:pt>
                <c:pt idx="803">
                  <c:v>5</c:v>
                </c:pt>
                <c:pt idx="804">
                  <c:v>83</c:v>
                </c:pt>
                <c:pt idx="805">
                  <c:v>107</c:v>
                </c:pt>
                <c:pt idx="806">
                  <c:v>152</c:v>
                </c:pt>
                <c:pt idx="807">
                  <c:v>96</c:v>
                </c:pt>
                <c:pt idx="808">
                  <c:v>144</c:v>
                </c:pt>
                <c:pt idx="809">
                  <c:v>351</c:v>
                </c:pt>
                <c:pt idx="810">
                  <c:v>6</c:v>
                </c:pt>
                <c:pt idx="811">
                  <c:v>38</c:v>
                </c:pt>
                <c:pt idx="812">
                  <c:v>18</c:v>
                </c:pt>
                <c:pt idx="813">
                  <c:v>221</c:v>
                </c:pt>
                <c:pt idx="814">
                  <c:v>75</c:v>
                </c:pt>
                <c:pt idx="815">
                  <c:v>26</c:v>
                </c:pt>
                <c:pt idx="816">
                  <c:v>240</c:v>
                </c:pt>
                <c:pt idx="817">
                  <c:v>16</c:v>
                </c:pt>
                <c:pt idx="818">
                  <c:v>55</c:v>
                </c:pt>
                <c:pt idx="819">
                  <c:v>80</c:v>
                </c:pt>
                <c:pt idx="820">
                  <c:v>108</c:v>
                </c:pt>
                <c:pt idx="821">
                  <c:v>97</c:v>
                </c:pt>
                <c:pt idx="822">
                  <c:v>29</c:v>
                </c:pt>
                <c:pt idx="823">
                  <c:v>27</c:v>
                </c:pt>
                <c:pt idx="824">
                  <c:v>45</c:v>
                </c:pt>
                <c:pt idx="825">
                  <c:v>135</c:v>
                </c:pt>
                <c:pt idx="826">
                  <c:v>179</c:v>
                </c:pt>
                <c:pt idx="827">
                  <c:v>173</c:v>
                </c:pt>
                <c:pt idx="828">
                  <c:v>124</c:v>
                </c:pt>
                <c:pt idx="829">
                  <c:v>42</c:v>
                </c:pt>
                <c:pt idx="830">
                  <c:v>6</c:v>
                </c:pt>
                <c:pt idx="831">
                  <c:v>29</c:v>
                </c:pt>
                <c:pt idx="832">
                  <c:v>289</c:v>
                </c:pt>
                <c:pt idx="833">
                  <c:v>171</c:v>
                </c:pt>
                <c:pt idx="834">
                  <c:v>100</c:v>
                </c:pt>
                <c:pt idx="835">
                  <c:v>74</c:v>
                </c:pt>
                <c:pt idx="836">
                  <c:v>2</c:v>
                </c:pt>
                <c:pt idx="837">
                  <c:v>14</c:v>
                </c:pt>
                <c:pt idx="838">
                  <c:v>338</c:v>
                </c:pt>
                <c:pt idx="839">
                  <c:v>338</c:v>
                </c:pt>
                <c:pt idx="840">
                  <c:v>307</c:v>
                </c:pt>
                <c:pt idx="841">
                  <c:v>191</c:v>
                </c:pt>
                <c:pt idx="842">
                  <c:v>28</c:v>
                </c:pt>
                <c:pt idx="843">
                  <c:v>296</c:v>
                </c:pt>
                <c:pt idx="844">
                  <c:v>20</c:v>
                </c:pt>
                <c:pt idx="845">
                  <c:v>174</c:v>
                </c:pt>
                <c:pt idx="846">
                  <c:v>197</c:v>
                </c:pt>
                <c:pt idx="847">
                  <c:v>25</c:v>
                </c:pt>
                <c:pt idx="848">
                  <c:v>222</c:v>
                </c:pt>
                <c:pt idx="849">
                  <c:v>348</c:v>
                </c:pt>
                <c:pt idx="850">
                  <c:v>44</c:v>
                </c:pt>
                <c:pt idx="851">
                  <c:v>59</c:v>
                </c:pt>
                <c:pt idx="852">
                  <c:v>245</c:v>
                </c:pt>
                <c:pt idx="853">
                  <c:v>133</c:v>
                </c:pt>
                <c:pt idx="854">
                  <c:v>40</c:v>
                </c:pt>
                <c:pt idx="855">
                  <c:v>51</c:v>
                </c:pt>
                <c:pt idx="856">
                  <c:v>15</c:v>
                </c:pt>
                <c:pt idx="857">
                  <c:v>321</c:v>
                </c:pt>
                <c:pt idx="858">
                  <c:v>326</c:v>
                </c:pt>
                <c:pt idx="859">
                  <c:v>121</c:v>
                </c:pt>
                <c:pt idx="860">
                  <c:v>41</c:v>
                </c:pt>
                <c:pt idx="861">
                  <c:v>7</c:v>
                </c:pt>
                <c:pt idx="862">
                  <c:v>8</c:v>
                </c:pt>
                <c:pt idx="863">
                  <c:v>3</c:v>
                </c:pt>
                <c:pt idx="864">
                  <c:v>26</c:v>
                </c:pt>
                <c:pt idx="865">
                  <c:v>9</c:v>
                </c:pt>
                <c:pt idx="866">
                  <c:v>90</c:v>
                </c:pt>
                <c:pt idx="867">
                  <c:v>98</c:v>
                </c:pt>
                <c:pt idx="868">
                  <c:v>12</c:v>
                </c:pt>
                <c:pt idx="869">
                  <c:v>41</c:v>
                </c:pt>
                <c:pt idx="870">
                  <c:v>217</c:v>
                </c:pt>
                <c:pt idx="871">
                  <c:v>213</c:v>
                </c:pt>
                <c:pt idx="872">
                  <c:v>245</c:v>
                </c:pt>
                <c:pt idx="873">
                  <c:v>38</c:v>
                </c:pt>
                <c:pt idx="874">
                  <c:v>297</c:v>
                </c:pt>
                <c:pt idx="875">
                  <c:v>14</c:v>
                </c:pt>
                <c:pt idx="876">
                  <c:v>70</c:v>
                </c:pt>
                <c:pt idx="877">
                  <c:v>147</c:v>
                </c:pt>
                <c:pt idx="878">
                  <c:v>62</c:v>
                </c:pt>
                <c:pt idx="879">
                  <c:v>90</c:v>
                </c:pt>
                <c:pt idx="880">
                  <c:v>125</c:v>
                </c:pt>
                <c:pt idx="881">
                  <c:v>71</c:v>
                </c:pt>
                <c:pt idx="882">
                  <c:v>6</c:v>
                </c:pt>
                <c:pt idx="883">
                  <c:v>9</c:v>
                </c:pt>
                <c:pt idx="884">
                  <c:v>104</c:v>
                </c:pt>
                <c:pt idx="885">
                  <c:v>35</c:v>
                </c:pt>
                <c:pt idx="886">
                  <c:v>50</c:v>
                </c:pt>
                <c:pt idx="887">
                  <c:v>90</c:v>
                </c:pt>
                <c:pt idx="888">
                  <c:v>76</c:v>
                </c:pt>
                <c:pt idx="889">
                  <c:v>56</c:v>
                </c:pt>
                <c:pt idx="890">
                  <c:v>70</c:v>
                </c:pt>
                <c:pt idx="891">
                  <c:v>130</c:v>
                </c:pt>
                <c:pt idx="892">
                  <c:v>40</c:v>
                </c:pt>
                <c:pt idx="893">
                  <c:v>63</c:v>
                </c:pt>
                <c:pt idx="894">
                  <c:v>27</c:v>
                </c:pt>
                <c:pt idx="895">
                  <c:v>12</c:v>
                </c:pt>
                <c:pt idx="896">
                  <c:v>248</c:v>
                </c:pt>
                <c:pt idx="897">
                  <c:v>66</c:v>
                </c:pt>
                <c:pt idx="898">
                  <c:v>135</c:v>
                </c:pt>
                <c:pt idx="899">
                  <c:v>36</c:v>
                </c:pt>
                <c:pt idx="900">
                  <c:v>6</c:v>
                </c:pt>
                <c:pt idx="901">
                  <c:v>1</c:v>
                </c:pt>
                <c:pt idx="902">
                  <c:v>35</c:v>
                </c:pt>
                <c:pt idx="903">
                  <c:v>13</c:v>
                </c:pt>
                <c:pt idx="904">
                  <c:v>223</c:v>
                </c:pt>
                <c:pt idx="905">
                  <c:v>231</c:v>
                </c:pt>
                <c:pt idx="906">
                  <c:v>1</c:v>
                </c:pt>
                <c:pt idx="907">
                  <c:v>147</c:v>
                </c:pt>
                <c:pt idx="908">
                  <c:v>145</c:v>
                </c:pt>
                <c:pt idx="909">
                  <c:v>59</c:v>
                </c:pt>
                <c:pt idx="910">
                  <c:v>64</c:v>
                </c:pt>
                <c:pt idx="911">
                  <c:v>49</c:v>
                </c:pt>
                <c:pt idx="912">
                  <c:v>51</c:v>
                </c:pt>
                <c:pt idx="913">
                  <c:v>224</c:v>
                </c:pt>
                <c:pt idx="914">
                  <c:v>36</c:v>
                </c:pt>
                <c:pt idx="915">
                  <c:v>72</c:v>
                </c:pt>
                <c:pt idx="916">
                  <c:v>227</c:v>
                </c:pt>
                <c:pt idx="917">
                  <c:v>17</c:v>
                </c:pt>
                <c:pt idx="918">
                  <c:v>75</c:v>
                </c:pt>
                <c:pt idx="919">
                  <c:v>27</c:v>
                </c:pt>
                <c:pt idx="920">
                  <c:v>51</c:v>
                </c:pt>
                <c:pt idx="921">
                  <c:v>97</c:v>
                </c:pt>
                <c:pt idx="922">
                  <c:v>69</c:v>
                </c:pt>
                <c:pt idx="923">
                  <c:v>268</c:v>
                </c:pt>
                <c:pt idx="924">
                  <c:v>255</c:v>
                </c:pt>
                <c:pt idx="925">
                  <c:v>47</c:v>
                </c:pt>
                <c:pt idx="926">
                  <c:v>10</c:v>
                </c:pt>
                <c:pt idx="927">
                  <c:v>163</c:v>
                </c:pt>
                <c:pt idx="928">
                  <c:v>8</c:v>
                </c:pt>
                <c:pt idx="929">
                  <c:v>66</c:v>
                </c:pt>
                <c:pt idx="930">
                  <c:v>20</c:v>
                </c:pt>
                <c:pt idx="931">
                  <c:v>141</c:v>
                </c:pt>
                <c:pt idx="932">
                  <c:v>34</c:v>
                </c:pt>
                <c:pt idx="933">
                  <c:v>36</c:v>
                </c:pt>
                <c:pt idx="934">
                  <c:v>49</c:v>
                </c:pt>
                <c:pt idx="935">
                  <c:v>83</c:v>
                </c:pt>
                <c:pt idx="936">
                  <c:v>38</c:v>
                </c:pt>
                <c:pt idx="937">
                  <c:v>55</c:v>
                </c:pt>
                <c:pt idx="938">
                  <c:v>61</c:v>
                </c:pt>
                <c:pt idx="939">
                  <c:v>5</c:v>
                </c:pt>
                <c:pt idx="940">
                  <c:v>220</c:v>
                </c:pt>
                <c:pt idx="941">
                  <c:v>17</c:v>
                </c:pt>
                <c:pt idx="942">
                  <c:v>9</c:v>
                </c:pt>
                <c:pt idx="943">
                  <c:v>307</c:v>
                </c:pt>
                <c:pt idx="944">
                  <c:v>114</c:v>
                </c:pt>
                <c:pt idx="945">
                  <c:v>27</c:v>
                </c:pt>
                <c:pt idx="946">
                  <c:v>43</c:v>
                </c:pt>
                <c:pt idx="947">
                  <c:v>2</c:v>
                </c:pt>
                <c:pt idx="948">
                  <c:v>18</c:v>
                </c:pt>
                <c:pt idx="949">
                  <c:v>44</c:v>
                </c:pt>
                <c:pt idx="950">
                  <c:v>65</c:v>
                </c:pt>
                <c:pt idx="951">
                  <c:v>55</c:v>
                </c:pt>
                <c:pt idx="952">
                  <c:v>229</c:v>
                </c:pt>
                <c:pt idx="953">
                  <c:v>13</c:v>
                </c:pt>
                <c:pt idx="954">
                  <c:v>64</c:v>
                </c:pt>
                <c:pt idx="955">
                  <c:v>42</c:v>
                </c:pt>
                <c:pt idx="956">
                  <c:v>65</c:v>
                </c:pt>
                <c:pt idx="957">
                  <c:v>132</c:v>
                </c:pt>
                <c:pt idx="958">
                  <c:v>46</c:v>
                </c:pt>
                <c:pt idx="959">
                  <c:v>57</c:v>
                </c:pt>
                <c:pt idx="960">
                  <c:v>42</c:v>
                </c:pt>
                <c:pt idx="961">
                  <c:v>8</c:v>
                </c:pt>
                <c:pt idx="962">
                  <c:v>9</c:v>
                </c:pt>
                <c:pt idx="963">
                  <c:v>94</c:v>
                </c:pt>
                <c:pt idx="964">
                  <c:v>138</c:v>
                </c:pt>
                <c:pt idx="965">
                  <c:v>204</c:v>
                </c:pt>
                <c:pt idx="966">
                  <c:v>42</c:v>
                </c:pt>
                <c:pt idx="967">
                  <c:v>24</c:v>
                </c:pt>
                <c:pt idx="968">
                  <c:v>33</c:v>
                </c:pt>
                <c:pt idx="969">
                  <c:v>29</c:v>
                </c:pt>
                <c:pt idx="970">
                  <c:v>261</c:v>
                </c:pt>
                <c:pt idx="971">
                  <c:v>82</c:v>
                </c:pt>
                <c:pt idx="972">
                  <c:v>54</c:v>
                </c:pt>
                <c:pt idx="973">
                  <c:v>0</c:v>
                </c:pt>
                <c:pt idx="974">
                  <c:v>24</c:v>
                </c:pt>
                <c:pt idx="975">
                  <c:v>22</c:v>
                </c:pt>
                <c:pt idx="976">
                  <c:v>202</c:v>
                </c:pt>
                <c:pt idx="977">
                  <c:v>4</c:v>
                </c:pt>
                <c:pt idx="978">
                  <c:v>29</c:v>
                </c:pt>
                <c:pt idx="979">
                  <c:v>158</c:v>
                </c:pt>
                <c:pt idx="980">
                  <c:v>149</c:v>
                </c:pt>
                <c:pt idx="981">
                  <c:v>143</c:v>
                </c:pt>
                <c:pt idx="982">
                  <c:v>21</c:v>
                </c:pt>
                <c:pt idx="983">
                  <c:v>230</c:v>
                </c:pt>
                <c:pt idx="984">
                  <c:v>125</c:v>
                </c:pt>
                <c:pt idx="985">
                  <c:v>174</c:v>
                </c:pt>
                <c:pt idx="986">
                  <c:v>56</c:v>
                </c:pt>
                <c:pt idx="987">
                  <c:v>99</c:v>
                </c:pt>
                <c:pt idx="988">
                  <c:v>75</c:v>
                </c:pt>
                <c:pt idx="989">
                  <c:v>23</c:v>
                </c:pt>
                <c:pt idx="990">
                  <c:v>37</c:v>
                </c:pt>
                <c:pt idx="991">
                  <c:v>41</c:v>
                </c:pt>
                <c:pt idx="992">
                  <c:v>159</c:v>
                </c:pt>
                <c:pt idx="993">
                  <c:v>67</c:v>
                </c:pt>
                <c:pt idx="994">
                  <c:v>143</c:v>
                </c:pt>
                <c:pt idx="995">
                  <c:v>32</c:v>
                </c:pt>
                <c:pt idx="996">
                  <c:v>56</c:v>
                </c:pt>
                <c:pt idx="997">
                  <c:v>59</c:v>
                </c:pt>
                <c:pt idx="998">
                  <c:v>3</c:v>
                </c:pt>
                <c:pt idx="999">
                  <c:v>139</c:v>
                </c:pt>
                <c:pt idx="1000">
                  <c:v>66</c:v>
                </c:pt>
                <c:pt idx="1001">
                  <c:v>109</c:v>
                </c:pt>
                <c:pt idx="1002">
                  <c:v>134</c:v>
                </c:pt>
                <c:pt idx="1003">
                  <c:v>19</c:v>
                </c:pt>
                <c:pt idx="1004">
                  <c:v>58</c:v>
                </c:pt>
                <c:pt idx="1005">
                  <c:v>11</c:v>
                </c:pt>
                <c:pt idx="1006">
                  <c:v>27</c:v>
                </c:pt>
                <c:pt idx="1007">
                  <c:v>21</c:v>
                </c:pt>
                <c:pt idx="1008">
                  <c:v>4</c:v>
                </c:pt>
                <c:pt idx="1009">
                  <c:v>132</c:v>
                </c:pt>
                <c:pt idx="1010">
                  <c:v>10</c:v>
                </c:pt>
                <c:pt idx="1011">
                  <c:v>35</c:v>
                </c:pt>
                <c:pt idx="1012">
                  <c:v>31</c:v>
                </c:pt>
                <c:pt idx="1013">
                  <c:v>227</c:v>
                </c:pt>
                <c:pt idx="1014">
                  <c:v>70</c:v>
                </c:pt>
                <c:pt idx="1015">
                  <c:v>175</c:v>
                </c:pt>
                <c:pt idx="1016">
                  <c:v>144</c:v>
                </c:pt>
                <c:pt idx="1017">
                  <c:v>223</c:v>
                </c:pt>
                <c:pt idx="1018">
                  <c:v>104</c:v>
                </c:pt>
                <c:pt idx="1019">
                  <c:v>57</c:v>
                </c:pt>
                <c:pt idx="1020">
                  <c:v>10</c:v>
                </c:pt>
                <c:pt idx="1021">
                  <c:v>125</c:v>
                </c:pt>
                <c:pt idx="1022">
                  <c:v>237</c:v>
                </c:pt>
                <c:pt idx="1023">
                  <c:v>49</c:v>
                </c:pt>
                <c:pt idx="1024">
                  <c:v>60</c:v>
                </c:pt>
                <c:pt idx="1025">
                  <c:v>103</c:v>
                </c:pt>
                <c:pt idx="1026">
                  <c:v>159</c:v>
                </c:pt>
                <c:pt idx="1027">
                  <c:v>100</c:v>
                </c:pt>
                <c:pt idx="1028">
                  <c:v>26</c:v>
                </c:pt>
                <c:pt idx="1029">
                  <c:v>4</c:v>
                </c:pt>
                <c:pt idx="1030">
                  <c:v>57</c:v>
                </c:pt>
                <c:pt idx="1031">
                  <c:v>24</c:v>
                </c:pt>
                <c:pt idx="1032">
                  <c:v>88</c:v>
                </c:pt>
                <c:pt idx="1033">
                  <c:v>28</c:v>
                </c:pt>
                <c:pt idx="1034">
                  <c:v>160</c:v>
                </c:pt>
                <c:pt idx="1035">
                  <c:v>146</c:v>
                </c:pt>
                <c:pt idx="1036">
                  <c:v>58</c:v>
                </c:pt>
                <c:pt idx="1037">
                  <c:v>54</c:v>
                </c:pt>
                <c:pt idx="1038">
                  <c:v>77</c:v>
                </c:pt>
                <c:pt idx="1039">
                  <c:v>129</c:v>
                </c:pt>
                <c:pt idx="1040">
                  <c:v>165</c:v>
                </c:pt>
                <c:pt idx="1041">
                  <c:v>203</c:v>
                </c:pt>
                <c:pt idx="1042">
                  <c:v>19</c:v>
                </c:pt>
                <c:pt idx="1043">
                  <c:v>164</c:v>
                </c:pt>
                <c:pt idx="1044">
                  <c:v>38</c:v>
                </c:pt>
                <c:pt idx="1045">
                  <c:v>88</c:v>
                </c:pt>
                <c:pt idx="1046">
                  <c:v>69</c:v>
                </c:pt>
                <c:pt idx="1047">
                  <c:v>21</c:v>
                </c:pt>
                <c:pt idx="1048">
                  <c:v>248</c:v>
                </c:pt>
                <c:pt idx="1049">
                  <c:v>33</c:v>
                </c:pt>
                <c:pt idx="1050">
                  <c:v>98</c:v>
                </c:pt>
                <c:pt idx="1051">
                  <c:v>136</c:v>
                </c:pt>
                <c:pt idx="1052">
                  <c:v>221</c:v>
                </c:pt>
                <c:pt idx="1053">
                  <c:v>143</c:v>
                </c:pt>
                <c:pt idx="1054">
                  <c:v>11</c:v>
                </c:pt>
                <c:pt idx="1055">
                  <c:v>58</c:v>
                </c:pt>
                <c:pt idx="1056">
                  <c:v>29</c:v>
                </c:pt>
                <c:pt idx="1057">
                  <c:v>90</c:v>
                </c:pt>
                <c:pt idx="1058">
                  <c:v>13</c:v>
                </c:pt>
                <c:pt idx="1059">
                  <c:v>197</c:v>
                </c:pt>
                <c:pt idx="1060">
                  <c:v>187</c:v>
                </c:pt>
                <c:pt idx="1061">
                  <c:v>5</c:v>
                </c:pt>
                <c:pt idx="1062">
                  <c:v>129</c:v>
                </c:pt>
                <c:pt idx="1063">
                  <c:v>209</c:v>
                </c:pt>
                <c:pt idx="1064">
                  <c:v>28</c:v>
                </c:pt>
                <c:pt idx="1065">
                  <c:v>227</c:v>
                </c:pt>
                <c:pt idx="1066">
                  <c:v>314</c:v>
                </c:pt>
                <c:pt idx="1067">
                  <c:v>47</c:v>
                </c:pt>
                <c:pt idx="1068">
                  <c:v>285</c:v>
                </c:pt>
                <c:pt idx="1069">
                  <c:v>41</c:v>
                </c:pt>
                <c:pt idx="1070">
                  <c:v>3</c:v>
                </c:pt>
                <c:pt idx="1071">
                  <c:v>82</c:v>
                </c:pt>
                <c:pt idx="1072">
                  <c:v>134</c:v>
                </c:pt>
                <c:pt idx="1073">
                  <c:v>164</c:v>
                </c:pt>
                <c:pt idx="1074">
                  <c:v>255</c:v>
                </c:pt>
                <c:pt idx="1075">
                  <c:v>41</c:v>
                </c:pt>
                <c:pt idx="1076">
                  <c:v>35</c:v>
                </c:pt>
                <c:pt idx="1077">
                  <c:v>258</c:v>
                </c:pt>
                <c:pt idx="1078">
                  <c:v>3</c:v>
                </c:pt>
                <c:pt idx="1079">
                  <c:v>120</c:v>
                </c:pt>
                <c:pt idx="1080">
                  <c:v>75</c:v>
                </c:pt>
                <c:pt idx="1081">
                  <c:v>35</c:v>
                </c:pt>
                <c:pt idx="1082">
                  <c:v>291</c:v>
                </c:pt>
                <c:pt idx="1083">
                  <c:v>12</c:v>
                </c:pt>
                <c:pt idx="1084">
                  <c:v>178</c:v>
                </c:pt>
                <c:pt idx="1085">
                  <c:v>319</c:v>
                </c:pt>
                <c:pt idx="1086">
                  <c:v>84</c:v>
                </c:pt>
                <c:pt idx="1087">
                  <c:v>170</c:v>
                </c:pt>
                <c:pt idx="1088">
                  <c:v>36</c:v>
                </c:pt>
                <c:pt idx="1089">
                  <c:v>250</c:v>
                </c:pt>
                <c:pt idx="1090">
                  <c:v>170</c:v>
                </c:pt>
                <c:pt idx="1091">
                  <c:v>290</c:v>
                </c:pt>
                <c:pt idx="1092">
                  <c:v>159</c:v>
                </c:pt>
                <c:pt idx="1093">
                  <c:v>173</c:v>
                </c:pt>
                <c:pt idx="1094">
                  <c:v>60</c:v>
                </c:pt>
                <c:pt idx="1095">
                  <c:v>305</c:v>
                </c:pt>
                <c:pt idx="1096">
                  <c:v>256</c:v>
                </c:pt>
                <c:pt idx="1097">
                  <c:v>177</c:v>
                </c:pt>
                <c:pt idx="1098">
                  <c:v>83</c:v>
                </c:pt>
                <c:pt idx="1099">
                  <c:v>1</c:v>
                </c:pt>
                <c:pt idx="1100">
                  <c:v>32</c:v>
                </c:pt>
                <c:pt idx="1101">
                  <c:v>71</c:v>
                </c:pt>
                <c:pt idx="1102">
                  <c:v>10</c:v>
                </c:pt>
                <c:pt idx="1103">
                  <c:v>178</c:v>
                </c:pt>
                <c:pt idx="1104">
                  <c:v>86</c:v>
                </c:pt>
                <c:pt idx="1105">
                  <c:v>157</c:v>
                </c:pt>
                <c:pt idx="1106">
                  <c:v>10</c:v>
                </c:pt>
                <c:pt idx="1107">
                  <c:v>126</c:v>
                </c:pt>
                <c:pt idx="1108">
                  <c:v>53</c:v>
                </c:pt>
                <c:pt idx="1109">
                  <c:v>147</c:v>
                </c:pt>
                <c:pt idx="1110">
                  <c:v>28</c:v>
                </c:pt>
                <c:pt idx="1111">
                  <c:v>87</c:v>
                </c:pt>
                <c:pt idx="1112">
                  <c:v>12</c:v>
                </c:pt>
                <c:pt idx="1113">
                  <c:v>81</c:v>
                </c:pt>
                <c:pt idx="1114">
                  <c:v>174</c:v>
                </c:pt>
                <c:pt idx="1115">
                  <c:v>2</c:v>
                </c:pt>
                <c:pt idx="1116">
                  <c:v>100</c:v>
                </c:pt>
                <c:pt idx="1117">
                  <c:v>39</c:v>
                </c:pt>
                <c:pt idx="1118">
                  <c:v>33</c:v>
                </c:pt>
                <c:pt idx="1119">
                  <c:v>343</c:v>
                </c:pt>
                <c:pt idx="1120">
                  <c:v>5</c:v>
                </c:pt>
                <c:pt idx="1121">
                  <c:v>44</c:v>
                </c:pt>
                <c:pt idx="1122">
                  <c:v>104</c:v>
                </c:pt>
                <c:pt idx="1123">
                  <c:v>116</c:v>
                </c:pt>
                <c:pt idx="1124">
                  <c:v>125</c:v>
                </c:pt>
                <c:pt idx="1125">
                  <c:v>115</c:v>
                </c:pt>
                <c:pt idx="1126">
                  <c:v>77</c:v>
                </c:pt>
                <c:pt idx="1127">
                  <c:v>156</c:v>
                </c:pt>
                <c:pt idx="1128">
                  <c:v>80</c:v>
                </c:pt>
                <c:pt idx="1129">
                  <c:v>135</c:v>
                </c:pt>
                <c:pt idx="1130">
                  <c:v>340</c:v>
                </c:pt>
                <c:pt idx="1131">
                  <c:v>270</c:v>
                </c:pt>
                <c:pt idx="1132">
                  <c:v>141</c:v>
                </c:pt>
                <c:pt idx="1133">
                  <c:v>107</c:v>
                </c:pt>
                <c:pt idx="1134">
                  <c:v>260</c:v>
                </c:pt>
                <c:pt idx="1135">
                  <c:v>257</c:v>
                </c:pt>
                <c:pt idx="1136">
                  <c:v>2</c:v>
                </c:pt>
                <c:pt idx="1137">
                  <c:v>69</c:v>
                </c:pt>
                <c:pt idx="1138">
                  <c:v>224</c:v>
                </c:pt>
                <c:pt idx="1139">
                  <c:v>46</c:v>
                </c:pt>
                <c:pt idx="1140">
                  <c:v>42</c:v>
                </c:pt>
                <c:pt idx="1141">
                  <c:v>315</c:v>
                </c:pt>
                <c:pt idx="1142">
                  <c:v>187</c:v>
                </c:pt>
                <c:pt idx="1143">
                  <c:v>188</c:v>
                </c:pt>
                <c:pt idx="1144">
                  <c:v>31</c:v>
                </c:pt>
                <c:pt idx="1145">
                  <c:v>115</c:v>
                </c:pt>
                <c:pt idx="1146">
                  <c:v>0</c:v>
                </c:pt>
                <c:pt idx="1147">
                  <c:v>312</c:v>
                </c:pt>
                <c:pt idx="1148">
                  <c:v>124</c:v>
                </c:pt>
                <c:pt idx="1149">
                  <c:v>197</c:v>
                </c:pt>
                <c:pt idx="1150">
                  <c:v>166</c:v>
                </c:pt>
                <c:pt idx="1151">
                  <c:v>179</c:v>
                </c:pt>
                <c:pt idx="1152">
                  <c:v>86</c:v>
                </c:pt>
                <c:pt idx="1153">
                  <c:v>40</c:v>
                </c:pt>
                <c:pt idx="1154">
                  <c:v>14</c:v>
                </c:pt>
                <c:pt idx="1155">
                  <c:v>195</c:v>
                </c:pt>
                <c:pt idx="1156">
                  <c:v>54</c:v>
                </c:pt>
                <c:pt idx="1157">
                  <c:v>49</c:v>
                </c:pt>
                <c:pt idx="1158">
                  <c:v>18</c:v>
                </c:pt>
                <c:pt idx="1159">
                  <c:v>138</c:v>
                </c:pt>
                <c:pt idx="1160">
                  <c:v>307</c:v>
                </c:pt>
                <c:pt idx="1161">
                  <c:v>143</c:v>
                </c:pt>
                <c:pt idx="1162">
                  <c:v>37</c:v>
                </c:pt>
                <c:pt idx="1163">
                  <c:v>29</c:v>
                </c:pt>
                <c:pt idx="1164">
                  <c:v>156</c:v>
                </c:pt>
                <c:pt idx="1165">
                  <c:v>301</c:v>
                </c:pt>
                <c:pt idx="1166">
                  <c:v>65</c:v>
                </c:pt>
                <c:pt idx="1167">
                  <c:v>24</c:v>
                </c:pt>
                <c:pt idx="1168">
                  <c:v>150</c:v>
                </c:pt>
                <c:pt idx="1169">
                  <c:v>254</c:v>
                </c:pt>
                <c:pt idx="1170">
                  <c:v>314</c:v>
                </c:pt>
                <c:pt idx="1171">
                  <c:v>99</c:v>
                </c:pt>
                <c:pt idx="1172">
                  <c:v>0</c:v>
                </c:pt>
                <c:pt idx="1173">
                  <c:v>92</c:v>
                </c:pt>
                <c:pt idx="1174">
                  <c:v>136</c:v>
                </c:pt>
                <c:pt idx="1175">
                  <c:v>257</c:v>
                </c:pt>
                <c:pt idx="1176">
                  <c:v>40</c:v>
                </c:pt>
                <c:pt idx="1177">
                  <c:v>52</c:v>
                </c:pt>
                <c:pt idx="1178">
                  <c:v>68</c:v>
                </c:pt>
                <c:pt idx="1179">
                  <c:v>195</c:v>
                </c:pt>
                <c:pt idx="1180">
                  <c:v>243</c:v>
                </c:pt>
                <c:pt idx="1181">
                  <c:v>207</c:v>
                </c:pt>
                <c:pt idx="1182">
                  <c:v>181</c:v>
                </c:pt>
                <c:pt idx="1183">
                  <c:v>67</c:v>
                </c:pt>
                <c:pt idx="1184">
                  <c:v>46</c:v>
                </c:pt>
                <c:pt idx="1185">
                  <c:v>317</c:v>
                </c:pt>
                <c:pt idx="1186">
                  <c:v>227</c:v>
                </c:pt>
                <c:pt idx="1187">
                  <c:v>130</c:v>
                </c:pt>
                <c:pt idx="1188">
                  <c:v>80</c:v>
                </c:pt>
                <c:pt idx="1189">
                  <c:v>79</c:v>
                </c:pt>
                <c:pt idx="1190">
                  <c:v>102</c:v>
                </c:pt>
                <c:pt idx="1191">
                  <c:v>49</c:v>
                </c:pt>
                <c:pt idx="1192">
                  <c:v>20</c:v>
                </c:pt>
                <c:pt idx="1193">
                  <c:v>11</c:v>
                </c:pt>
                <c:pt idx="1194">
                  <c:v>23</c:v>
                </c:pt>
                <c:pt idx="1195">
                  <c:v>133</c:v>
                </c:pt>
                <c:pt idx="1196">
                  <c:v>2</c:v>
                </c:pt>
                <c:pt idx="1197">
                  <c:v>35</c:v>
                </c:pt>
                <c:pt idx="1198">
                  <c:v>67</c:v>
                </c:pt>
                <c:pt idx="1199">
                  <c:v>130</c:v>
                </c:pt>
                <c:pt idx="1200">
                  <c:v>349</c:v>
                </c:pt>
                <c:pt idx="1201">
                  <c:v>182</c:v>
                </c:pt>
                <c:pt idx="1202">
                  <c:v>153</c:v>
                </c:pt>
                <c:pt idx="1203">
                  <c:v>186</c:v>
                </c:pt>
                <c:pt idx="1204">
                  <c:v>53</c:v>
                </c:pt>
                <c:pt idx="1205">
                  <c:v>26</c:v>
                </c:pt>
                <c:pt idx="1206">
                  <c:v>142</c:v>
                </c:pt>
                <c:pt idx="1207">
                  <c:v>74</c:v>
                </c:pt>
                <c:pt idx="1208">
                  <c:v>46</c:v>
                </c:pt>
                <c:pt idx="1209">
                  <c:v>251</c:v>
                </c:pt>
                <c:pt idx="1210">
                  <c:v>17</c:v>
                </c:pt>
                <c:pt idx="1211">
                  <c:v>105</c:v>
                </c:pt>
                <c:pt idx="1212">
                  <c:v>60</c:v>
                </c:pt>
                <c:pt idx="1213">
                  <c:v>19</c:v>
                </c:pt>
                <c:pt idx="1214">
                  <c:v>267</c:v>
                </c:pt>
                <c:pt idx="1215">
                  <c:v>129</c:v>
                </c:pt>
                <c:pt idx="1216">
                  <c:v>98</c:v>
                </c:pt>
                <c:pt idx="1217">
                  <c:v>6</c:v>
                </c:pt>
                <c:pt idx="1218">
                  <c:v>261</c:v>
                </c:pt>
                <c:pt idx="1219">
                  <c:v>33</c:v>
                </c:pt>
                <c:pt idx="1220">
                  <c:v>93</c:v>
                </c:pt>
                <c:pt idx="1221">
                  <c:v>40</c:v>
                </c:pt>
                <c:pt idx="1222">
                  <c:v>159</c:v>
                </c:pt>
                <c:pt idx="1223">
                  <c:v>37</c:v>
                </c:pt>
                <c:pt idx="1224">
                  <c:v>11</c:v>
                </c:pt>
                <c:pt idx="1225">
                  <c:v>237</c:v>
                </c:pt>
                <c:pt idx="1226">
                  <c:v>33</c:v>
                </c:pt>
                <c:pt idx="1227">
                  <c:v>93</c:v>
                </c:pt>
                <c:pt idx="1228">
                  <c:v>88</c:v>
                </c:pt>
                <c:pt idx="1229">
                  <c:v>199</c:v>
                </c:pt>
                <c:pt idx="1230">
                  <c:v>112</c:v>
                </c:pt>
                <c:pt idx="1231">
                  <c:v>11</c:v>
                </c:pt>
                <c:pt idx="1232">
                  <c:v>223</c:v>
                </c:pt>
                <c:pt idx="1233">
                  <c:v>44</c:v>
                </c:pt>
                <c:pt idx="1234">
                  <c:v>134</c:v>
                </c:pt>
                <c:pt idx="1235">
                  <c:v>197</c:v>
                </c:pt>
                <c:pt idx="1236">
                  <c:v>111</c:v>
                </c:pt>
                <c:pt idx="1237">
                  <c:v>175</c:v>
                </c:pt>
                <c:pt idx="1238">
                  <c:v>45</c:v>
                </c:pt>
                <c:pt idx="1239">
                  <c:v>12</c:v>
                </c:pt>
                <c:pt idx="1240">
                  <c:v>38</c:v>
                </c:pt>
                <c:pt idx="1241">
                  <c:v>3</c:v>
                </c:pt>
                <c:pt idx="1242">
                  <c:v>20</c:v>
                </c:pt>
                <c:pt idx="1243">
                  <c:v>56</c:v>
                </c:pt>
                <c:pt idx="1244">
                  <c:v>9</c:v>
                </c:pt>
                <c:pt idx="1245">
                  <c:v>54</c:v>
                </c:pt>
                <c:pt idx="1246">
                  <c:v>7</c:v>
                </c:pt>
                <c:pt idx="1247">
                  <c:v>25</c:v>
                </c:pt>
                <c:pt idx="1248">
                  <c:v>135</c:v>
                </c:pt>
                <c:pt idx="1249">
                  <c:v>33</c:v>
                </c:pt>
                <c:pt idx="1250">
                  <c:v>138</c:v>
                </c:pt>
                <c:pt idx="1251">
                  <c:v>85</c:v>
                </c:pt>
                <c:pt idx="1252">
                  <c:v>80</c:v>
                </c:pt>
                <c:pt idx="1253">
                  <c:v>296</c:v>
                </c:pt>
                <c:pt idx="1254">
                  <c:v>80</c:v>
                </c:pt>
                <c:pt idx="1255">
                  <c:v>159</c:v>
                </c:pt>
                <c:pt idx="1256">
                  <c:v>147</c:v>
                </c:pt>
                <c:pt idx="1257">
                  <c:v>46</c:v>
                </c:pt>
                <c:pt idx="1258">
                  <c:v>69</c:v>
                </c:pt>
                <c:pt idx="1259">
                  <c:v>18</c:v>
                </c:pt>
                <c:pt idx="1260">
                  <c:v>97</c:v>
                </c:pt>
                <c:pt idx="1261">
                  <c:v>38</c:v>
                </c:pt>
                <c:pt idx="1262">
                  <c:v>19</c:v>
                </c:pt>
                <c:pt idx="1263">
                  <c:v>142</c:v>
                </c:pt>
                <c:pt idx="1264">
                  <c:v>42</c:v>
                </c:pt>
                <c:pt idx="1265">
                  <c:v>103</c:v>
                </c:pt>
                <c:pt idx="1266">
                  <c:v>5</c:v>
                </c:pt>
                <c:pt idx="1267">
                  <c:v>128</c:v>
                </c:pt>
                <c:pt idx="1268">
                  <c:v>192</c:v>
                </c:pt>
                <c:pt idx="1269">
                  <c:v>318</c:v>
                </c:pt>
                <c:pt idx="1270">
                  <c:v>188</c:v>
                </c:pt>
                <c:pt idx="1271">
                  <c:v>42</c:v>
                </c:pt>
                <c:pt idx="1272">
                  <c:v>149</c:v>
                </c:pt>
                <c:pt idx="1273">
                  <c:v>15</c:v>
                </c:pt>
                <c:pt idx="1274">
                  <c:v>38</c:v>
                </c:pt>
                <c:pt idx="1275">
                  <c:v>61</c:v>
                </c:pt>
                <c:pt idx="1276">
                  <c:v>183</c:v>
                </c:pt>
                <c:pt idx="1277">
                  <c:v>185</c:v>
                </c:pt>
                <c:pt idx="1278">
                  <c:v>222</c:v>
                </c:pt>
                <c:pt idx="1279">
                  <c:v>18</c:v>
                </c:pt>
                <c:pt idx="1280">
                  <c:v>350</c:v>
                </c:pt>
                <c:pt idx="1281">
                  <c:v>90</c:v>
                </c:pt>
                <c:pt idx="1282">
                  <c:v>10</c:v>
                </c:pt>
                <c:pt idx="1283">
                  <c:v>143</c:v>
                </c:pt>
                <c:pt idx="1284">
                  <c:v>113</c:v>
                </c:pt>
                <c:pt idx="1285">
                  <c:v>6</c:v>
                </c:pt>
                <c:pt idx="1286">
                  <c:v>57</c:v>
                </c:pt>
                <c:pt idx="1287">
                  <c:v>29</c:v>
                </c:pt>
                <c:pt idx="1288">
                  <c:v>259</c:v>
                </c:pt>
                <c:pt idx="1289">
                  <c:v>88</c:v>
                </c:pt>
                <c:pt idx="1290">
                  <c:v>313</c:v>
                </c:pt>
                <c:pt idx="1291">
                  <c:v>92</c:v>
                </c:pt>
                <c:pt idx="1292">
                  <c:v>26</c:v>
                </c:pt>
                <c:pt idx="1293">
                  <c:v>137</c:v>
                </c:pt>
                <c:pt idx="1294">
                  <c:v>78</c:v>
                </c:pt>
                <c:pt idx="1295">
                  <c:v>143</c:v>
                </c:pt>
                <c:pt idx="1296">
                  <c:v>167</c:v>
                </c:pt>
                <c:pt idx="1297">
                  <c:v>189</c:v>
                </c:pt>
                <c:pt idx="1298">
                  <c:v>29</c:v>
                </c:pt>
                <c:pt idx="1299">
                  <c:v>331</c:v>
                </c:pt>
                <c:pt idx="1300">
                  <c:v>92</c:v>
                </c:pt>
                <c:pt idx="1301">
                  <c:v>45</c:v>
                </c:pt>
                <c:pt idx="1302">
                  <c:v>53</c:v>
                </c:pt>
                <c:pt idx="1303">
                  <c:v>79</c:v>
                </c:pt>
                <c:pt idx="1304">
                  <c:v>161</c:v>
                </c:pt>
                <c:pt idx="1305">
                  <c:v>114</c:v>
                </c:pt>
                <c:pt idx="1306">
                  <c:v>63</c:v>
                </c:pt>
                <c:pt idx="1307">
                  <c:v>302</c:v>
                </c:pt>
                <c:pt idx="1308">
                  <c:v>35</c:v>
                </c:pt>
                <c:pt idx="1309">
                  <c:v>132</c:v>
                </c:pt>
                <c:pt idx="1310">
                  <c:v>42</c:v>
                </c:pt>
                <c:pt idx="1311">
                  <c:v>1</c:v>
                </c:pt>
                <c:pt idx="1312">
                  <c:v>226</c:v>
                </c:pt>
                <c:pt idx="1313">
                  <c:v>17</c:v>
                </c:pt>
                <c:pt idx="1314">
                  <c:v>356</c:v>
                </c:pt>
                <c:pt idx="1315">
                  <c:v>61</c:v>
                </c:pt>
                <c:pt idx="1316">
                  <c:v>55</c:v>
                </c:pt>
                <c:pt idx="1317">
                  <c:v>44</c:v>
                </c:pt>
                <c:pt idx="1318">
                  <c:v>219</c:v>
                </c:pt>
                <c:pt idx="1319">
                  <c:v>45</c:v>
                </c:pt>
                <c:pt idx="1320">
                  <c:v>89</c:v>
                </c:pt>
                <c:pt idx="1321">
                  <c:v>334</c:v>
                </c:pt>
                <c:pt idx="1322">
                  <c:v>128</c:v>
                </c:pt>
                <c:pt idx="1323">
                  <c:v>205</c:v>
                </c:pt>
                <c:pt idx="1324">
                  <c:v>87</c:v>
                </c:pt>
                <c:pt idx="1325">
                  <c:v>159</c:v>
                </c:pt>
                <c:pt idx="1326">
                  <c:v>29</c:v>
                </c:pt>
                <c:pt idx="1327">
                  <c:v>65</c:v>
                </c:pt>
                <c:pt idx="1328">
                  <c:v>25</c:v>
                </c:pt>
                <c:pt idx="1329">
                  <c:v>62</c:v>
                </c:pt>
                <c:pt idx="1330">
                  <c:v>69</c:v>
                </c:pt>
                <c:pt idx="1331">
                  <c:v>83</c:v>
                </c:pt>
                <c:pt idx="1332">
                  <c:v>209</c:v>
                </c:pt>
                <c:pt idx="1333">
                  <c:v>40</c:v>
                </c:pt>
                <c:pt idx="1334">
                  <c:v>64</c:v>
                </c:pt>
                <c:pt idx="1335">
                  <c:v>184</c:v>
                </c:pt>
                <c:pt idx="1336">
                  <c:v>43</c:v>
                </c:pt>
                <c:pt idx="1337">
                  <c:v>91</c:v>
                </c:pt>
                <c:pt idx="1338">
                  <c:v>255</c:v>
                </c:pt>
                <c:pt idx="1339">
                  <c:v>88</c:v>
                </c:pt>
                <c:pt idx="1340">
                  <c:v>268</c:v>
                </c:pt>
                <c:pt idx="1341">
                  <c:v>156</c:v>
                </c:pt>
                <c:pt idx="1342">
                  <c:v>297</c:v>
                </c:pt>
                <c:pt idx="1343">
                  <c:v>110</c:v>
                </c:pt>
                <c:pt idx="1344">
                  <c:v>249</c:v>
                </c:pt>
                <c:pt idx="1345">
                  <c:v>9</c:v>
                </c:pt>
                <c:pt idx="1346">
                  <c:v>13</c:v>
                </c:pt>
                <c:pt idx="1347">
                  <c:v>90</c:v>
                </c:pt>
                <c:pt idx="1348">
                  <c:v>41</c:v>
                </c:pt>
                <c:pt idx="1349">
                  <c:v>83</c:v>
                </c:pt>
                <c:pt idx="1350">
                  <c:v>247</c:v>
                </c:pt>
                <c:pt idx="1351">
                  <c:v>40</c:v>
                </c:pt>
                <c:pt idx="1352">
                  <c:v>149</c:v>
                </c:pt>
                <c:pt idx="1353">
                  <c:v>9</c:v>
                </c:pt>
                <c:pt idx="1354">
                  <c:v>53</c:v>
                </c:pt>
                <c:pt idx="1355">
                  <c:v>100</c:v>
                </c:pt>
                <c:pt idx="1356">
                  <c:v>22</c:v>
                </c:pt>
                <c:pt idx="1357">
                  <c:v>15</c:v>
                </c:pt>
                <c:pt idx="1358">
                  <c:v>338</c:v>
                </c:pt>
                <c:pt idx="1359">
                  <c:v>77</c:v>
                </c:pt>
                <c:pt idx="1360">
                  <c:v>167</c:v>
                </c:pt>
                <c:pt idx="1361">
                  <c:v>93</c:v>
                </c:pt>
                <c:pt idx="1362">
                  <c:v>26</c:v>
                </c:pt>
                <c:pt idx="1363">
                  <c:v>300</c:v>
                </c:pt>
                <c:pt idx="1364">
                  <c:v>44</c:v>
                </c:pt>
                <c:pt idx="1365">
                  <c:v>15</c:v>
                </c:pt>
                <c:pt idx="1366">
                  <c:v>62</c:v>
                </c:pt>
                <c:pt idx="1367">
                  <c:v>61</c:v>
                </c:pt>
                <c:pt idx="1368">
                  <c:v>3</c:v>
                </c:pt>
                <c:pt idx="1369">
                  <c:v>88</c:v>
                </c:pt>
                <c:pt idx="1370">
                  <c:v>310</c:v>
                </c:pt>
                <c:pt idx="1371">
                  <c:v>56</c:v>
                </c:pt>
                <c:pt idx="1372">
                  <c:v>134</c:v>
                </c:pt>
                <c:pt idx="1373">
                  <c:v>144</c:v>
                </c:pt>
                <c:pt idx="1374">
                  <c:v>160</c:v>
                </c:pt>
                <c:pt idx="1375">
                  <c:v>216</c:v>
                </c:pt>
                <c:pt idx="1376">
                  <c:v>79</c:v>
                </c:pt>
                <c:pt idx="1377">
                  <c:v>81</c:v>
                </c:pt>
                <c:pt idx="1378">
                  <c:v>133</c:v>
                </c:pt>
                <c:pt idx="1379">
                  <c:v>12</c:v>
                </c:pt>
                <c:pt idx="1380">
                  <c:v>71</c:v>
                </c:pt>
                <c:pt idx="1381">
                  <c:v>15</c:v>
                </c:pt>
                <c:pt idx="1382">
                  <c:v>119</c:v>
                </c:pt>
                <c:pt idx="1383">
                  <c:v>50</c:v>
                </c:pt>
                <c:pt idx="1384">
                  <c:v>96</c:v>
                </c:pt>
                <c:pt idx="1385">
                  <c:v>83</c:v>
                </c:pt>
                <c:pt idx="1386">
                  <c:v>121</c:v>
                </c:pt>
                <c:pt idx="1387">
                  <c:v>139</c:v>
                </c:pt>
                <c:pt idx="1388">
                  <c:v>17</c:v>
                </c:pt>
                <c:pt idx="1389">
                  <c:v>107</c:v>
                </c:pt>
                <c:pt idx="1390">
                  <c:v>5</c:v>
                </c:pt>
                <c:pt idx="1391">
                  <c:v>31</c:v>
                </c:pt>
                <c:pt idx="1392">
                  <c:v>93</c:v>
                </c:pt>
                <c:pt idx="1393">
                  <c:v>24</c:v>
                </c:pt>
                <c:pt idx="1394">
                  <c:v>29</c:v>
                </c:pt>
                <c:pt idx="1395">
                  <c:v>0</c:v>
                </c:pt>
                <c:pt idx="1396">
                  <c:v>161</c:v>
                </c:pt>
                <c:pt idx="1397">
                  <c:v>7</c:v>
                </c:pt>
                <c:pt idx="1398">
                  <c:v>218</c:v>
                </c:pt>
                <c:pt idx="1399">
                  <c:v>32</c:v>
                </c:pt>
                <c:pt idx="1400">
                  <c:v>44</c:v>
                </c:pt>
                <c:pt idx="1401">
                  <c:v>193</c:v>
                </c:pt>
                <c:pt idx="1402">
                  <c:v>87</c:v>
                </c:pt>
                <c:pt idx="1403">
                  <c:v>22</c:v>
                </c:pt>
                <c:pt idx="1404">
                  <c:v>100</c:v>
                </c:pt>
                <c:pt idx="1405">
                  <c:v>266</c:v>
                </c:pt>
                <c:pt idx="1406">
                  <c:v>312</c:v>
                </c:pt>
                <c:pt idx="1407">
                  <c:v>238</c:v>
                </c:pt>
                <c:pt idx="1408">
                  <c:v>112</c:v>
                </c:pt>
                <c:pt idx="1409">
                  <c:v>102</c:v>
                </c:pt>
                <c:pt idx="1410">
                  <c:v>65</c:v>
                </c:pt>
                <c:pt idx="1411">
                  <c:v>110</c:v>
                </c:pt>
                <c:pt idx="1412">
                  <c:v>43</c:v>
                </c:pt>
                <c:pt idx="1413">
                  <c:v>329</c:v>
                </c:pt>
                <c:pt idx="1414">
                  <c:v>28</c:v>
                </c:pt>
                <c:pt idx="1415">
                  <c:v>154</c:v>
                </c:pt>
                <c:pt idx="1416">
                  <c:v>278</c:v>
                </c:pt>
                <c:pt idx="1417">
                  <c:v>122</c:v>
                </c:pt>
                <c:pt idx="1418">
                  <c:v>41</c:v>
                </c:pt>
                <c:pt idx="1419">
                  <c:v>28</c:v>
                </c:pt>
                <c:pt idx="1420">
                  <c:v>126</c:v>
                </c:pt>
                <c:pt idx="1421">
                  <c:v>31</c:v>
                </c:pt>
                <c:pt idx="1422">
                  <c:v>20</c:v>
                </c:pt>
                <c:pt idx="1423">
                  <c:v>144</c:v>
                </c:pt>
                <c:pt idx="1424">
                  <c:v>324</c:v>
                </c:pt>
                <c:pt idx="1425">
                  <c:v>144</c:v>
                </c:pt>
                <c:pt idx="1426">
                  <c:v>62</c:v>
                </c:pt>
                <c:pt idx="1427">
                  <c:v>57</c:v>
                </c:pt>
                <c:pt idx="1428">
                  <c:v>50</c:v>
                </c:pt>
                <c:pt idx="1429">
                  <c:v>122</c:v>
                </c:pt>
                <c:pt idx="1430">
                  <c:v>136</c:v>
                </c:pt>
                <c:pt idx="1431">
                  <c:v>20</c:v>
                </c:pt>
                <c:pt idx="1432">
                  <c:v>13</c:v>
                </c:pt>
                <c:pt idx="1433">
                  <c:v>89</c:v>
                </c:pt>
                <c:pt idx="1434">
                  <c:v>74</c:v>
                </c:pt>
                <c:pt idx="1435">
                  <c:v>28</c:v>
                </c:pt>
                <c:pt idx="1436">
                  <c:v>1</c:v>
                </c:pt>
                <c:pt idx="1437">
                  <c:v>24</c:v>
                </c:pt>
                <c:pt idx="1438">
                  <c:v>71</c:v>
                </c:pt>
                <c:pt idx="1439">
                  <c:v>150</c:v>
                </c:pt>
                <c:pt idx="1440">
                  <c:v>5</c:v>
                </c:pt>
                <c:pt idx="1441">
                  <c:v>99</c:v>
                </c:pt>
                <c:pt idx="1442">
                  <c:v>25</c:v>
                </c:pt>
                <c:pt idx="1443">
                  <c:v>20</c:v>
                </c:pt>
                <c:pt idx="1444">
                  <c:v>159</c:v>
                </c:pt>
                <c:pt idx="1445">
                  <c:v>134</c:v>
                </c:pt>
                <c:pt idx="1446">
                  <c:v>176</c:v>
                </c:pt>
                <c:pt idx="1447">
                  <c:v>133</c:v>
                </c:pt>
                <c:pt idx="1448">
                  <c:v>108</c:v>
                </c:pt>
                <c:pt idx="1449">
                  <c:v>37</c:v>
                </c:pt>
                <c:pt idx="1450">
                  <c:v>308</c:v>
                </c:pt>
                <c:pt idx="1451">
                  <c:v>13</c:v>
                </c:pt>
                <c:pt idx="1452">
                  <c:v>140</c:v>
                </c:pt>
                <c:pt idx="1453">
                  <c:v>28</c:v>
                </c:pt>
                <c:pt idx="1454">
                  <c:v>28</c:v>
                </c:pt>
                <c:pt idx="1455">
                  <c:v>121</c:v>
                </c:pt>
                <c:pt idx="1456">
                  <c:v>110</c:v>
                </c:pt>
                <c:pt idx="1457">
                  <c:v>31</c:v>
                </c:pt>
                <c:pt idx="1458">
                  <c:v>15</c:v>
                </c:pt>
                <c:pt idx="1459">
                  <c:v>64</c:v>
                </c:pt>
                <c:pt idx="1460">
                  <c:v>137</c:v>
                </c:pt>
                <c:pt idx="1461">
                  <c:v>343</c:v>
                </c:pt>
                <c:pt idx="1462">
                  <c:v>84</c:v>
                </c:pt>
                <c:pt idx="1463">
                  <c:v>20</c:v>
                </c:pt>
                <c:pt idx="1464">
                  <c:v>210</c:v>
                </c:pt>
                <c:pt idx="1465">
                  <c:v>50</c:v>
                </c:pt>
                <c:pt idx="1466">
                  <c:v>107</c:v>
                </c:pt>
                <c:pt idx="1467">
                  <c:v>2</c:v>
                </c:pt>
                <c:pt idx="1468">
                  <c:v>24</c:v>
                </c:pt>
                <c:pt idx="1469">
                  <c:v>124</c:v>
                </c:pt>
                <c:pt idx="1470">
                  <c:v>63</c:v>
                </c:pt>
                <c:pt idx="1471">
                  <c:v>271</c:v>
                </c:pt>
                <c:pt idx="1472">
                  <c:v>43</c:v>
                </c:pt>
                <c:pt idx="1473">
                  <c:v>348</c:v>
                </c:pt>
                <c:pt idx="1474">
                  <c:v>17</c:v>
                </c:pt>
                <c:pt idx="1475">
                  <c:v>49</c:v>
                </c:pt>
                <c:pt idx="1476">
                  <c:v>187</c:v>
                </c:pt>
                <c:pt idx="1477">
                  <c:v>16</c:v>
                </c:pt>
                <c:pt idx="1478">
                  <c:v>5</c:v>
                </c:pt>
                <c:pt idx="1479">
                  <c:v>287</c:v>
                </c:pt>
                <c:pt idx="1480">
                  <c:v>354</c:v>
                </c:pt>
                <c:pt idx="1481">
                  <c:v>329</c:v>
                </c:pt>
                <c:pt idx="1482">
                  <c:v>144</c:v>
                </c:pt>
                <c:pt idx="1483">
                  <c:v>60</c:v>
                </c:pt>
                <c:pt idx="1484">
                  <c:v>56</c:v>
                </c:pt>
                <c:pt idx="1485">
                  <c:v>65</c:v>
                </c:pt>
                <c:pt idx="1486">
                  <c:v>122</c:v>
                </c:pt>
                <c:pt idx="1487">
                  <c:v>24</c:v>
                </c:pt>
                <c:pt idx="1488">
                  <c:v>123</c:v>
                </c:pt>
                <c:pt idx="1489">
                  <c:v>33</c:v>
                </c:pt>
                <c:pt idx="1490">
                  <c:v>54</c:v>
                </c:pt>
                <c:pt idx="1491">
                  <c:v>76</c:v>
                </c:pt>
                <c:pt idx="1492">
                  <c:v>134</c:v>
                </c:pt>
                <c:pt idx="1493">
                  <c:v>58</c:v>
                </c:pt>
                <c:pt idx="1494">
                  <c:v>5</c:v>
                </c:pt>
                <c:pt idx="1495">
                  <c:v>13</c:v>
                </c:pt>
                <c:pt idx="1496">
                  <c:v>106</c:v>
                </c:pt>
                <c:pt idx="1497">
                  <c:v>112</c:v>
                </c:pt>
                <c:pt idx="1498">
                  <c:v>10</c:v>
                </c:pt>
                <c:pt idx="1499">
                  <c:v>73</c:v>
                </c:pt>
                <c:pt idx="1500">
                  <c:v>251</c:v>
                </c:pt>
                <c:pt idx="1501">
                  <c:v>43</c:v>
                </c:pt>
                <c:pt idx="1502">
                  <c:v>10</c:v>
                </c:pt>
                <c:pt idx="1503">
                  <c:v>38</c:v>
                </c:pt>
                <c:pt idx="1504">
                  <c:v>47</c:v>
                </c:pt>
                <c:pt idx="1505">
                  <c:v>157</c:v>
                </c:pt>
                <c:pt idx="1506">
                  <c:v>41</c:v>
                </c:pt>
                <c:pt idx="1507">
                  <c:v>157</c:v>
                </c:pt>
                <c:pt idx="1508">
                  <c:v>85</c:v>
                </c:pt>
                <c:pt idx="1509">
                  <c:v>62</c:v>
                </c:pt>
                <c:pt idx="1510">
                  <c:v>46</c:v>
                </c:pt>
                <c:pt idx="1511">
                  <c:v>52</c:v>
                </c:pt>
                <c:pt idx="1512">
                  <c:v>105</c:v>
                </c:pt>
                <c:pt idx="1513">
                  <c:v>16</c:v>
                </c:pt>
                <c:pt idx="1514">
                  <c:v>77</c:v>
                </c:pt>
                <c:pt idx="1515">
                  <c:v>109</c:v>
                </c:pt>
                <c:pt idx="1516">
                  <c:v>269</c:v>
                </c:pt>
                <c:pt idx="1517">
                  <c:v>188</c:v>
                </c:pt>
                <c:pt idx="1518">
                  <c:v>53</c:v>
                </c:pt>
                <c:pt idx="1519">
                  <c:v>262</c:v>
                </c:pt>
                <c:pt idx="1520">
                  <c:v>49</c:v>
                </c:pt>
                <c:pt idx="1521">
                  <c:v>47</c:v>
                </c:pt>
                <c:pt idx="1522">
                  <c:v>134</c:v>
                </c:pt>
                <c:pt idx="1523">
                  <c:v>30</c:v>
                </c:pt>
                <c:pt idx="1524">
                  <c:v>89</c:v>
                </c:pt>
                <c:pt idx="1525">
                  <c:v>52</c:v>
                </c:pt>
                <c:pt idx="1526">
                  <c:v>299</c:v>
                </c:pt>
                <c:pt idx="1527">
                  <c:v>125</c:v>
                </c:pt>
                <c:pt idx="1528">
                  <c:v>7</c:v>
                </c:pt>
                <c:pt idx="1529">
                  <c:v>70</c:v>
                </c:pt>
                <c:pt idx="1530">
                  <c:v>119</c:v>
                </c:pt>
                <c:pt idx="1531">
                  <c:v>13</c:v>
                </c:pt>
                <c:pt idx="1532">
                  <c:v>49</c:v>
                </c:pt>
                <c:pt idx="1533">
                  <c:v>27</c:v>
                </c:pt>
                <c:pt idx="1534">
                  <c:v>54</c:v>
                </c:pt>
                <c:pt idx="1535">
                  <c:v>279</c:v>
                </c:pt>
                <c:pt idx="1536">
                  <c:v>23</c:v>
                </c:pt>
                <c:pt idx="1537">
                  <c:v>213</c:v>
                </c:pt>
                <c:pt idx="1538">
                  <c:v>10</c:v>
                </c:pt>
                <c:pt idx="1539">
                  <c:v>284</c:v>
                </c:pt>
                <c:pt idx="1540">
                  <c:v>5</c:v>
                </c:pt>
                <c:pt idx="1541">
                  <c:v>6</c:v>
                </c:pt>
                <c:pt idx="1542">
                  <c:v>77</c:v>
                </c:pt>
                <c:pt idx="1543">
                  <c:v>73</c:v>
                </c:pt>
                <c:pt idx="1544">
                  <c:v>125</c:v>
                </c:pt>
                <c:pt idx="1545">
                  <c:v>93</c:v>
                </c:pt>
                <c:pt idx="1546">
                  <c:v>25</c:v>
                </c:pt>
                <c:pt idx="1547">
                  <c:v>151</c:v>
                </c:pt>
                <c:pt idx="1548">
                  <c:v>45</c:v>
                </c:pt>
                <c:pt idx="1549">
                  <c:v>129</c:v>
                </c:pt>
                <c:pt idx="1550">
                  <c:v>288</c:v>
                </c:pt>
                <c:pt idx="1551">
                  <c:v>90</c:v>
                </c:pt>
                <c:pt idx="1552">
                  <c:v>129</c:v>
                </c:pt>
                <c:pt idx="1553">
                  <c:v>84</c:v>
                </c:pt>
                <c:pt idx="1554">
                  <c:v>7</c:v>
                </c:pt>
                <c:pt idx="1555">
                  <c:v>3</c:v>
                </c:pt>
                <c:pt idx="1556">
                  <c:v>31</c:v>
                </c:pt>
                <c:pt idx="1557">
                  <c:v>22</c:v>
                </c:pt>
                <c:pt idx="1558">
                  <c:v>53</c:v>
                </c:pt>
                <c:pt idx="1559">
                  <c:v>163</c:v>
                </c:pt>
                <c:pt idx="1560">
                  <c:v>62</c:v>
                </c:pt>
                <c:pt idx="1561">
                  <c:v>70</c:v>
                </c:pt>
                <c:pt idx="1562">
                  <c:v>64</c:v>
                </c:pt>
                <c:pt idx="1563">
                  <c:v>153</c:v>
                </c:pt>
                <c:pt idx="1564">
                  <c:v>12</c:v>
                </c:pt>
                <c:pt idx="1565">
                  <c:v>126</c:v>
                </c:pt>
                <c:pt idx="1566">
                  <c:v>67</c:v>
                </c:pt>
                <c:pt idx="1567">
                  <c:v>170</c:v>
                </c:pt>
                <c:pt idx="1568">
                  <c:v>84</c:v>
                </c:pt>
                <c:pt idx="1569">
                  <c:v>112</c:v>
                </c:pt>
                <c:pt idx="1570">
                  <c:v>118</c:v>
                </c:pt>
                <c:pt idx="1571">
                  <c:v>87</c:v>
                </c:pt>
                <c:pt idx="1572">
                  <c:v>144</c:v>
                </c:pt>
                <c:pt idx="1573">
                  <c:v>69</c:v>
                </c:pt>
                <c:pt idx="1574">
                  <c:v>74</c:v>
                </c:pt>
                <c:pt idx="1575">
                  <c:v>88</c:v>
                </c:pt>
                <c:pt idx="1576">
                  <c:v>236</c:v>
                </c:pt>
                <c:pt idx="1577">
                  <c:v>115</c:v>
                </c:pt>
                <c:pt idx="1578">
                  <c:v>131</c:v>
                </c:pt>
                <c:pt idx="1579">
                  <c:v>109</c:v>
                </c:pt>
                <c:pt idx="1580">
                  <c:v>169</c:v>
                </c:pt>
                <c:pt idx="1581">
                  <c:v>78</c:v>
                </c:pt>
                <c:pt idx="1582">
                  <c:v>16</c:v>
                </c:pt>
                <c:pt idx="1583">
                  <c:v>68</c:v>
                </c:pt>
                <c:pt idx="1584">
                  <c:v>146</c:v>
                </c:pt>
                <c:pt idx="1585">
                  <c:v>22</c:v>
                </c:pt>
                <c:pt idx="1586">
                  <c:v>112</c:v>
                </c:pt>
                <c:pt idx="1587">
                  <c:v>218</c:v>
                </c:pt>
                <c:pt idx="1588">
                  <c:v>163</c:v>
                </c:pt>
                <c:pt idx="1589">
                  <c:v>61</c:v>
                </c:pt>
                <c:pt idx="1590">
                  <c:v>14</c:v>
                </c:pt>
                <c:pt idx="1591">
                  <c:v>309</c:v>
                </c:pt>
                <c:pt idx="1592">
                  <c:v>51</c:v>
                </c:pt>
                <c:pt idx="1593">
                  <c:v>69</c:v>
                </c:pt>
                <c:pt idx="1594">
                  <c:v>13</c:v>
                </c:pt>
                <c:pt idx="1595">
                  <c:v>5</c:v>
                </c:pt>
                <c:pt idx="1596">
                  <c:v>1</c:v>
                </c:pt>
                <c:pt idx="1597">
                  <c:v>51</c:v>
                </c:pt>
                <c:pt idx="1598">
                  <c:v>17</c:v>
                </c:pt>
                <c:pt idx="1599">
                  <c:v>75</c:v>
                </c:pt>
                <c:pt idx="1600">
                  <c:v>53</c:v>
                </c:pt>
                <c:pt idx="1601">
                  <c:v>189</c:v>
                </c:pt>
                <c:pt idx="1602">
                  <c:v>161</c:v>
                </c:pt>
                <c:pt idx="1603">
                  <c:v>278</c:v>
                </c:pt>
                <c:pt idx="1604">
                  <c:v>173</c:v>
                </c:pt>
                <c:pt idx="1605">
                  <c:v>2</c:v>
                </c:pt>
                <c:pt idx="1606">
                  <c:v>78</c:v>
                </c:pt>
                <c:pt idx="1607">
                  <c:v>208</c:v>
                </c:pt>
                <c:pt idx="1608">
                  <c:v>68</c:v>
                </c:pt>
                <c:pt idx="1609">
                  <c:v>153</c:v>
                </c:pt>
                <c:pt idx="1610">
                  <c:v>293</c:v>
                </c:pt>
                <c:pt idx="1611">
                  <c:v>36</c:v>
                </c:pt>
                <c:pt idx="1612">
                  <c:v>24</c:v>
                </c:pt>
                <c:pt idx="1613">
                  <c:v>244</c:v>
                </c:pt>
                <c:pt idx="1614">
                  <c:v>87</c:v>
                </c:pt>
                <c:pt idx="1615">
                  <c:v>4</c:v>
                </c:pt>
                <c:pt idx="1616">
                  <c:v>91</c:v>
                </c:pt>
                <c:pt idx="1617">
                  <c:v>186</c:v>
                </c:pt>
                <c:pt idx="1618">
                  <c:v>4</c:v>
                </c:pt>
                <c:pt idx="1619">
                  <c:v>32</c:v>
                </c:pt>
                <c:pt idx="1620">
                  <c:v>169</c:v>
                </c:pt>
                <c:pt idx="1621">
                  <c:v>34</c:v>
                </c:pt>
                <c:pt idx="1622">
                  <c:v>183</c:v>
                </c:pt>
                <c:pt idx="1623">
                  <c:v>156</c:v>
                </c:pt>
                <c:pt idx="1624">
                  <c:v>51</c:v>
                </c:pt>
                <c:pt idx="1625">
                  <c:v>160</c:v>
                </c:pt>
                <c:pt idx="1626">
                  <c:v>185</c:v>
                </c:pt>
                <c:pt idx="1627">
                  <c:v>141</c:v>
                </c:pt>
                <c:pt idx="1628">
                  <c:v>16</c:v>
                </c:pt>
                <c:pt idx="1629">
                  <c:v>120</c:v>
                </c:pt>
                <c:pt idx="1630">
                  <c:v>134</c:v>
                </c:pt>
                <c:pt idx="1631">
                  <c:v>91</c:v>
                </c:pt>
                <c:pt idx="1632">
                  <c:v>65</c:v>
                </c:pt>
                <c:pt idx="1633">
                  <c:v>137</c:v>
                </c:pt>
                <c:pt idx="1634">
                  <c:v>86</c:v>
                </c:pt>
                <c:pt idx="1635">
                  <c:v>166</c:v>
                </c:pt>
                <c:pt idx="1636">
                  <c:v>33</c:v>
                </c:pt>
                <c:pt idx="1637">
                  <c:v>9</c:v>
                </c:pt>
                <c:pt idx="1638">
                  <c:v>24</c:v>
                </c:pt>
                <c:pt idx="1639">
                  <c:v>46</c:v>
                </c:pt>
                <c:pt idx="1640">
                  <c:v>53</c:v>
                </c:pt>
                <c:pt idx="1641">
                  <c:v>113</c:v>
                </c:pt>
                <c:pt idx="1642">
                  <c:v>56</c:v>
                </c:pt>
                <c:pt idx="1643">
                  <c:v>137</c:v>
                </c:pt>
                <c:pt idx="1644">
                  <c:v>107</c:v>
                </c:pt>
                <c:pt idx="1645">
                  <c:v>41</c:v>
                </c:pt>
                <c:pt idx="1646">
                  <c:v>321</c:v>
                </c:pt>
                <c:pt idx="1647">
                  <c:v>11</c:v>
                </c:pt>
                <c:pt idx="1648">
                  <c:v>196</c:v>
                </c:pt>
                <c:pt idx="1649">
                  <c:v>342</c:v>
                </c:pt>
                <c:pt idx="1650">
                  <c:v>86</c:v>
                </c:pt>
                <c:pt idx="1651">
                  <c:v>72</c:v>
                </c:pt>
                <c:pt idx="1652">
                  <c:v>5</c:v>
                </c:pt>
                <c:pt idx="1653">
                  <c:v>14</c:v>
                </c:pt>
                <c:pt idx="1654">
                  <c:v>118</c:v>
                </c:pt>
                <c:pt idx="1655">
                  <c:v>161</c:v>
                </c:pt>
                <c:pt idx="1656">
                  <c:v>185</c:v>
                </c:pt>
                <c:pt idx="1657">
                  <c:v>48</c:v>
                </c:pt>
                <c:pt idx="1658">
                  <c:v>199</c:v>
                </c:pt>
                <c:pt idx="1659">
                  <c:v>145</c:v>
                </c:pt>
                <c:pt idx="1660">
                  <c:v>99</c:v>
                </c:pt>
                <c:pt idx="1661">
                  <c:v>0</c:v>
                </c:pt>
                <c:pt idx="1662">
                  <c:v>7</c:v>
                </c:pt>
                <c:pt idx="1663">
                  <c:v>305</c:v>
                </c:pt>
                <c:pt idx="1664">
                  <c:v>285</c:v>
                </c:pt>
                <c:pt idx="1665">
                  <c:v>138</c:v>
                </c:pt>
                <c:pt idx="1666">
                  <c:v>139</c:v>
                </c:pt>
                <c:pt idx="1667">
                  <c:v>80</c:v>
                </c:pt>
                <c:pt idx="1668">
                  <c:v>6</c:v>
                </c:pt>
                <c:pt idx="1669">
                  <c:v>145</c:v>
                </c:pt>
                <c:pt idx="1670">
                  <c:v>19</c:v>
                </c:pt>
                <c:pt idx="1671">
                  <c:v>179</c:v>
                </c:pt>
                <c:pt idx="1672">
                  <c:v>235</c:v>
                </c:pt>
                <c:pt idx="1673">
                  <c:v>27</c:v>
                </c:pt>
                <c:pt idx="1674">
                  <c:v>46</c:v>
                </c:pt>
                <c:pt idx="1675">
                  <c:v>65</c:v>
                </c:pt>
                <c:pt idx="1676">
                  <c:v>120</c:v>
                </c:pt>
                <c:pt idx="1677">
                  <c:v>77</c:v>
                </c:pt>
                <c:pt idx="1678">
                  <c:v>27</c:v>
                </c:pt>
                <c:pt idx="1679">
                  <c:v>221</c:v>
                </c:pt>
                <c:pt idx="1680">
                  <c:v>54</c:v>
                </c:pt>
                <c:pt idx="1681">
                  <c:v>272</c:v>
                </c:pt>
                <c:pt idx="1682">
                  <c:v>50</c:v>
                </c:pt>
                <c:pt idx="1683">
                  <c:v>273</c:v>
                </c:pt>
                <c:pt idx="1684">
                  <c:v>219</c:v>
                </c:pt>
                <c:pt idx="1685">
                  <c:v>239</c:v>
                </c:pt>
                <c:pt idx="1686">
                  <c:v>13</c:v>
                </c:pt>
                <c:pt idx="1687">
                  <c:v>24</c:v>
                </c:pt>
                <c:pt idx="1688">
                  <c:v>68</c:v>
                </c:pt>
                <c:pt idx="1689">
                  <c:v>35</c:v>
                </c:pt>
                <c:pt idx="1690">
                  <c:v>163</c:v>
                </c:pt>
                <c:pt idx="1691">
                  <c:v>100</c:v>
                </c:pt>
                <c:pt idx="1692">
                  <c:v>75</c:v>
                </c:pt>
                <c:pt idx="1693">
                  <c:v>133</c:v>
                </c:pt>
                <c:pt idx="1694">
                  <c:v>47</c:v>
                </c:pt>
                <c:pt idx="1695">
                  <c:v>4</c:v>
                </c:pt>
                <c:pt idx="1696">
                  <c:v>121</c:v>
                </c:pt>
                <c:pt idx="1697">
                  <c:v>132</c:v>
                </c:pt>
                <c:pt idx="1698">
                  <c:v>79</c:v>
                </c:pt>
                <c:pt idx="1699">
                  <c:v>94</c:v>
                </c:pt>
                <c:pt idx="1700">
                  <c:v>17</c:v>
                </c:pt>
                <c:pt idx="1701">
                  <c:v>139</c:v>
                </c:pt>
                <c:pt idx="1702">
                  <c:v>18</c:v>
                </c:pt>
                <c:pt idx="1703">
                  <c:v>43</c:v>
                </c:pt>
                <c:pt idx="1704">
                  <c:v>89</c:v>
                </c:pt>
                <c:pt idx="1705">
                  <c:v>180</c:v>
                </c:pt>
                <c:pt idx="1706">
                  <c:v>80</c:v>
                </c:pt>
                <c:pt idx="1707">
                  <c:v>245</c:v>
                </c:pt>
                <c:pt idx="1708">
                  <c:v>6</c:v>
                </c:pt>
                <c:pt idx="1709">
                  <c:v>109</c:v>
                </c:pt>
                <c:pt idx="1710">
                  <c:v>95</c:v>
                </c:pt>
                <c:pt idx="1711">
                  <c:v>231</c:v>
                </c:pt>
                <c:pt idx="1712">
                  <c:v>170</c:v>
                </c:pt>
                <c:pt idx="1713">
                  <c:v>127</c:v>
                </c:pt>
                <c:pt idx="1714">
                  <c:v>71</c:v>
                </c:pt>
                <c:pt idx="1715">
                  <c:v>68</c:v>
                </c:pt>
                <c:pt idx="1716">
                  <c:v>157</c:v>
                </c:pt>
                <c:pt idx="1717">
                  <c:v>308</c:v>
                </c:pt>
                <c:pt idx="1718">
                  <c:v>60</c:v>
                </c:pt>
                <c:pt idx="1719">
                  <c:v>78</c:v>
                </c:pt>
                <c:pt idx="1720">
                  <c:v>160</c:v>
                </c:pt>
                <c:pt idx="1721">
                  <c:v>198</c:v>
                </c:pt>
                <c:pt idx="1722">
                  <c:v>32</c:v>
                </c:pt>
                <c:pt idx="1723">
                  <c:v>122</c:v>
                </c:pt>
                <c:pt idx="1724">
                  <c:v>187</c:v>
                </c:pt>
                <c:pt idx="1725">
                  <c:v>103</c:v>
                </c:pt>
                <c:pt idx="1726">
                  <c:v>133</c:v>
                </c:pt>
                <c:pt idx="1727">
                  <c:v>134</c:v>
                </c:pt>
                <c:pt idx="1728">
                  <c:v>101</c:v>
                </c:pt>
                <c:pt idx="1729">
                  <c:v>15</c:v>
                </c:pt>
                <c:pt idx="1730">
                  <c:v>83</c:v>
                </c:pt>
                <c:pt idx="1731">
                  <c:v>293</c:v>
                </c:pt>
                <c:pt idx="1732">
                  <c:v>202</c:v>
                </c:pt>
                <c:pt idx="1733">
                  <c:v>74</c:v>
                </c:pt>
                <c:pt idx="1734">
                  <c:v>178</c:v>
                </c:pt>
                <c:pt idx="1735">
                  <c:v>270</c:v>
                </c:pt>
                <c:pt idx="1736">
                  <c:v>256</c:v>
                </c:pt>
                <c:pt idx="1737">
                  <c:v>139</c:v>
                </c:pt>
                <c:pt idx="1738">
                  <c:v>353</c:v>
                </c:pt>
                <c:pt idx="1739">
                  <c:v>331</c:v>
                </c:pt>
                <c:pt idx="1740">
                  <c:v>16</c:v>
                </c:pt>
                <c:pt idx="1741">
                  <c:v>125</c:v>
                </c:pt>
                <c:pt idx="1742">
                  <c:v>106</c:v>
                </c:pt>
                <c:pt idx="1743">
                  <c:v>105</c:v>
                </c:pt>
                <c:pt idx="1744">
                  <c:v>119</c:v>
                </c:pt>
                <c:pt idx="1745">
                  <c:v>2</c:v>
                </c:pt>
                <c:pt idx="1746">
                  <c:v>6</c:v>
                </c:pt>
                <c:pt idx="1747">
                  <c:v>287</c:v>
                </c:pt>
                <c:pt idx="1748">
                  <c:v>6</c:v>
                </c:pt>
                <c:pt idx="1749">
                  <c:v>78</c:v>
                </c:pt>
                <c:pt idx="1750">
                  <c:v>21</c:v>
                </c:pt>
                <c:pt idx="1751">
                  <c:v>199</c:v>
                </c:pt>
                <c:pt idx="1752">
                  <c:v>15</c:v>
                </c:pt>
                <c:pt idx="1753">
                  <c:v>36</c:v>
                </c:pt>
                <c:pt idx="1754">
                  <c:v>26</c:v>
                </c:pt>
                <c:pt idx="1755">
                  <c:v>115</c:v>
                </c:pt>
                <c:pt idx="1756">
                  <c:v>4</c:v>
                </c:pt>
                <c:pt idx="1757">
                  <c:v>230</c:v>
                </c:pt>
                <c:pt idx="1758">
                  <c:v>17</c:v>
                </c:pt>
                <c:pt idx="1759">
                  <c:v>16</c:v>
                </c:pt>
                <c:pt idx="1760">
                  <c:v>55</c:v>
                </c:pt>
                <c:pt idx="1761">
                  <c:v>326</c:v>
                </c:pt>
                <c:pt idx="1762">
                  <c:v>55</c:v>
                </c:pt>
                <c:pt idx="1763">
                  <c:v>91</c:v>
                </c:pt>
                <c:pt idx="1764">
                  <c:v>156</c:v>
                </c:pt>
                <c:pt idx="1765">
                  <c:v>174</c:v>
                </c:pt>
                <c:pt idx="1766">
                  <c:v>54</c:v>
                </c:pt>
                <c:pt idx="1767">
                  <c:v>57</c:v>
                </c:pt>
                <c:pt idx="1768">
                  <c:v>42</c:v>
                </c:pt>
                <c:pt idx="1769">
                  <c:v>109</c:v>
                </c:pt>
                <c:pt idx="1770">
                  <c:v>122</c:v>
                </c:pt>
                <c:pt idx="1771">
                  <c:v>0</c:v>
                </c:pt>
                <c:pt idx="1772">
                  <c:v>64</c:v>
                </c:pt>
                <c:pt idx="1773">
                  <c:v>46</c:v>
                </c:pt>
                <c:pt idx="1774">
                  <c:v>45</c:v>
                </c:pt>
                <c:pt idx="1775">
                  <c:v>169</c:v>
                </c:pt>
                <c:pt idx="1776">
                  <c:v>48</c:v>
                </c:pt>
                <c:pt idx="1777">
                  <c:v>106</c:v>
                </c:pt>
                <c:pt idx="1778">
                  <c:v>49</c:v>
                </c:pt>
                <c:pt idx="1779">
                  <c:v>22</c:v>
                </c:pt>
                <c:pt idx="1780">
                  <c:v>14</c:v>
                </c:pt>
                <c:pt idx="1781">
                  <c:v>291</c:v>
                </c:pt>
                <c:pt idx="1782">
                  <c:v>83</c:v>
                </c:pt>
                <c:pt idx="1783">
                  <c:v>205</c:v>
                </c:pt>
                <c:pt idx="1784">
                  <c:v>244</c:v>
                </c:pt>
                <c:pt idx="1785">
                  <c:v>54</c:v>
                </c:pt>
                <c:pt idx="1786">
                  <c:v>97</c:v>
                </c:pt>
                <c:pt idx="1787">
                  <c:v>76</c:v>
                </c:pt>
                <c:pt idx="1788">
                  <c:v>64</c:v>
                </c:pt>
                <c:pt idx="1789">
                  <c:v>11</c:v>
                </c:pt>
                <c:pt idx="1790">
                  <c:v>190</c:v>
                </c:pt>
                <c:pt idx="1791">
                  <c:v>135</c:v>
                </c:pt>
                <c:pt idx="1792">
                  <c:v>277</c:v>
                </c:pt>
                <c:pt idx="1793">
                  <c:v>15</c:v>
                </c:pt>
                <c:pt idx="1794">
                  <c:v>152</c:v>
                </c:pt>
                <c:pt idx="1795">
                  <c:v>40</c:v>
                </c:pt>
                <c:pt idx="1796">
                  <c:v>8</c:v>
                </c:pt>
                <c:pt idx="1797">
                  <c:v>21</c:v>
                </c:pt>
                <c:pt idx="1798">
                  <c:v>167</c:v>
                </c:pt>
                <c:pt idx="1799">
                  <c:v>19</c:v>
                </c:pt>
                <c:pt idx="1800">
                  <c:v>77</c:v>
                </c:pt>
                <c:pt idx="1801">
                  <c:v>102</c:v>
                </c:pt>
                <c:pt idx="1802">
                  <c:v>47</c:v>
                </c:pt>
                <c:pt idx="1803">
                  <c:v>14</c:v>
                </c:pt>
                <c:pt idx="1804">
                  <c:v>152</c:v>
                </c:pt>
                <c:pt idx="1805">
                  <c:v>244</c:v>
                </c:pt>
                <c:pt idx="1806">
                  <c:v>2</c:v>
                </c:pt>
                <c:pt idx="1807">
                  <c:v>17</c:v>
                </c:pt>
                <c:pt idx="1808">
                  <c:v>169</c:v>
                </c:pt>
                <c:pt idx="1809">
                  <c:v>270</c:v>
                </c:pt>
                <c:pt idx="1810">
                  <c:v>25</c:v>
                </c:pt>
                <c:pt idx="1811">
                  <c:v>0</c:v>
                </c:pt>
                <c:pt idx="1812">
                  <c:v>52</c:v>
                </c:pt>
                <c:pt idx="1813">
                  <c:v>46</c:v>
                </c:pt>
                <c:pt idx="1814">
                  <c:v>170</c:v>
                </c:pt>
                <c:pt idx="1815">
                  <c:v>252</c:v>
                </c:pt>
                <c:pt idx="1816">
                  <c:v>19</c:v>
                </c:pt>
                <c:pt idx="1817">
                  <c:v>212</c:v>
                </c:pt>
                <c:pt idx="1818">
                  <c:v>105</c:v>
                </c:pt>
                <c:pt idx="1819">
                  <c:v>172</c:v>
                </c:pt>
                <c:pt idx="1820">
                  <c:v>26</c:v>
                </c:pt>
                <c:pt idx="1821">
                  <c:v>168</c:v>
                </c:pt>
                <c:pt idx="1822">
                  <c:v>62</c:v>
                </c:pt>
                <c:pt idx="1823">
                  <c:v>68</c:v>
                </c:pt>
                <c:pt idx="1824">
                  <c:v>39</c:v>
                </c:pt>
                <c:pt idx="1825">
                  <c:v>76</c:v>
                </c:pt>
                <c:pt idx="1826">
                  <c:v>30</c:v>
                </c:pt>
                <c:pt idx="1827">
                  <c:v>91</c:v>
                </c:pt>
                <c:pt idx="1828">
                  <c:v>132</c:v>
                </c:pt>
                <c:pt idx="1829">
                  <c:v>81</c:v>
                </c:pt>
                <c:pt idx="1830">
                  <c:v>71</c:v>
                </c:pt>
                <c:pt idx="1831">
                  <c:v>124</c:v>
                </c:pt>
                <c:pt idx="1832">
                  <c:v>152</c:v>
                </c:pt>
                <c:pt idx="1833">
                  <c:v>101</c:v>
                </c:pt>
                <c:pt idx="1834">
                  <c:v>59</c:v>
                </c:pt>
                <c:pt idx="1835">
                  <c:v>8</c:v>
                </c:pt>
                <c:pt idx="1836">
                  <c:v>25</c:v>
                </c:pt>
                <c:pt idx="1837">
                  <c:v>131</c:v>
                </c:pt>
                <c:pt idx="1838">
                  <c:v>20</c:v>
                </c:pt>
                <c:pt idx="1839">
                  <c:v>19</c:v>
                </c:pt>
                <c:pt idx="1840">
                  <c:v>76</c:v>
                </c:pt>
                <c:pt idx="1841">
                  <c:v>90</c:v>
                </c:pt>
                <c:pt idx="1842">
                  <c:v>19</c:v>
                </c:pt>
                <c:pt idx="1843">
                  <c:v>73</c:v>
                </c:pt>
                <c:pt idx="1844">
                  <c:v>149</c:v>
                </c:pt>
                <c:pt idx="1845">
                  <c:v>31</c:v>
                </c:pt>
                <c:pt idx="1846">
                  <c:v>84</c:v>
                </c:pt>
                <c:pt idx="1847">
                  <c:v>180</c:v>
                </c:pt>
                <c:pt idx="1848">
                  <c:v>23</c:v>
                </c:pt>
                <c:pt idx="1849">
                  <c:v>13</c:v>
                </c:pt>
                <c:pt idx="1850">
                  <c:v>193</c:v>
                </c:pt>
                <c:pt idx="1851">
                  <c:v>60</c:v>
                </c:pt>
                <c:pt idx="1852">
                  <c:v>114</c:v>
                </c:pt>
                <c:pt idx="1853">
                  <c:v>157</c:v>
                </c:pt>
                <c:pt idx="1854">
                  <c:v>50</c:v>
                </c:pt>
                <c:pt idx="1855">
                  <c:v>328</c:v>
                </c:pt>
                <c:pt idx="1856">
                  <c:v>26</c:v>
                </c:pt>
                <c:pt idx="1857">
                  <c:v>264</c:v>
                </c:pt>
                <c:pt idx="1858">
                  <c:v>92</c:v>
                </c:pt>
                <c:pt idx="1859">
                  <c:v>67</c:v>
                </c:pt>
                <c:pt idx="1860">
                  <c:v>181</c:v>
                </c:pt>
                <c:pt idx="1861">
                  <c:v>8</c:v>
                </c:pt>
                <c:pt idx="1862">
                  <c:v>105</c:v>
                </c:pt>
                <c:pt idx="1863">
                  <c:v>9</c:v>
                </c:pt>
                <c:pt idx="1864">
                  <c:v>67</c:v>
                </c:pt>
                <c:pt idx="1865">
                  <c:v>5</c:v>
                </c:pt>
                <c:pt idx="1866">
                  <c:v>283</c:v>
                </c:pt>
                <c:pt idx="1867">
                  <c:v>106</c:v>
                </c:pt>
                <c:pt idx="1868">
                  <c:v>134</c:v>
                </c:pt>
                <c:pt idx="1869">
                  <c:v>25</c:v>
                </c:pt>
                <c:pt idx="1870">
                  <c:v>0</c:v>
                </c:pt>
                <c:pt idx="1871">
                  <c:v>161</c:v>
                </c:pt>
                <c:pt idx="1872">
                  <c:v>122</c:v>
                </c:pt>
                <c:pt idx="1873">
                  <c:v>37</c:v>
                </c:pt>
                <c:pt idx="1874">
                  <c:v>178</c:v>
                </c:pt>
                <c:pt idx="1875">
                  <c:v>1</c:v>
                </c:pt>
                <c:pt idx="1876">
                  <c:v>8</c:v>
                </c:pt>
                <c:pt idx="1877">
                  <c:v>26</c:v>
                </c:pt>
                <c:pt idx="1878">
                  <c:v>34</c:v>
                </c:pt>
                <c:pt idx="1879">
                  <c:v>82</c:v>
                </c:pt>
                <c:pt idx="1880">
                  <c:v>170</c:v>
                </c:pt>
                <c:pt idx="1881">
                  <c:v>5</c:v>
                </c:pt>
                <c:pt idx="1882">
                  <c:v>6</c:v>
                </c:pt>
                <c:pt idx="1883">
                  <c:v>60</c:v>
                </c:pt>
                <c:pt idx="1884">
                  <c:v>218</c:v>
                </c:pt>
                <c:pt idx="1885">
                  <c:v>20</c:v>
                </c:pt>
                <c:pt idx="1886">
                  <c:v>28</c:v>
                </c:pt>
                <c:pt idx="1887">
                  <c:v>76</c:v>
                </c:pt>
                <c:pt idx="1888">
                  <c:v>44</c:v>
                </c:pt>
                <c:pt idx="1889">
                  <c:v>168</c:v>
                </c:pt>
                <c:pt idx="1890">
                  <c:v>142</c:v>
                </c:pt>
                <c:pt idx="1891">
                  <c:v>36</c:v>
                </c:pt>
                <c:pt idx="1892">
                  <c:v>65</c:v>
                </c:pt>
                <c:pt idx="1893">
                  <c:v>11</c:v>
                </c:pt>
                <c:pt idx="1894">
                  <c:v>82</c:v>
                </c:pt>
                <c:pt idx="1895">
                  <c:v>69</c:v>
                </c:pt>
                <c:pt idx="1896">
                  <c:v>84</c:v>
                </c:pt>
                <c:pt idx="1897">
                  <c:v>114</c:v>
                </c:pt>
                <c:pt idx="1898">
                  <c:v>110</c:v>
                </c:pt>
                <c:pt idx="1899">
                  <c:v>17</c:v>
                </c:pt>
                <c:pt idx="1900">
                  <c:v>19</c:v>
                </c:pt>
                <c:pt idx="1901">
                  <c:v>14</c:v>
                </c:pt>
                <c:pt idx="1902">
                  <c:v>7</c:v>
                </c:pt>
                <c:pt idx="1903">
                  <c:v>4</c:v>
                </c:pt>
                <c:pt idx="1904">
                  <c:v>21</c:v>
                </c:pt>
                <c:pt idx="1905">
                  <c:v>57</c:v>
                </c:pt>
                <c:pt idx="1906">
                  <c:v>126</c:v>
                </c:pt>
                <c:pt idx="1907">
                  <c:v>53</c:v>
                </c:pt>
                <c:pt idx="1908">
                  <c:v>82</c:v>
                </c:pt>
                <c:pt idx="1909">
                  <c:v>240</c:v>
                </c:pt>
                <c:pt idx="1910">
                  <c:v>326</c:v>
                </c:pt>
                <c:pt idx="1911">
                  <c:v>100</c:v>
                </c:pt>
                <c:pt idx="1912">
                  <c:v>78</c:v>
                </c:pt>
                <c:pt idx="1913">
                  <c:v>44</c:v>
                </c:pt>
                <c:pt idx="1914">
                  <c:v>23</c:v>
                </c:pt>
                <c:pt idx="1915">
                  <c:v>137</c:v>
                </c:pt>
                <c:pt idx="1916">
                  <c:v>6</c:v>
                </c:pt>
                <c:pt idx="1917">
                  <c:v>155</c:v>
                </c:pt>
                <c:pt idx="1918">
                  <c:v>138</c:v>
                </c:pt>
                <c:pt idx="1919">
                  <c:v>25</c:v>
                </c:pt>
                <c:pt idx="1920">
                  <c:v>72</c:v>
                </c:pt>
                <c:pt idx="1921">
                  <c:v>60</c:v>
                </c:pt>
                <c:pt idx="1922">
                  <c:v>11</c:v>
                </c:pt>
                <c:pt idx="1923">
                  <c:v>12</c:v>
                </c:pt>
                <c:pt idx="1924">
                  <c:v>50</c:v>
                </c:pt>
                <c:pt idx="1925">
                  <c:v>134</c:v>
                </c:pt>
                <c:pt idx="1926">
                  <c:v>23</c:v>
                </c:pt>
                <c:pt idx="1927">
                  <c:v>57</c:v>
                </c:pt>
                <c:pt idx="1928">
                  <c:v>81</c:v>
                </c:pt>
                <c:pt idx="1929">
                  <c:v>169</c:v>
                </c:pt>
                <c:pt idx="1930">
                  <c:v>82</c:v>
                </c:pt>
                <c:pt idx="1931">
                  <c:v>67</c:v>
                </c:pt>
                <c:pt idx="1932">
                  <c:v>318</c:v>
                </c:pt>
                <c:pt idx="1933">
                  <c:v>6</c:v>
                </c:pt>
                <c:pt idx="1934">
                  <c:v>18</c:v>
                </c:pt>
                <c:pt idx="1935">
                  <c:v>120</c:v>
                </c:pt>
                <c:pt idx="1936">
                  <c:v>71</c:v>
                </c:pt>
                <c:pt idx="1937">
                  <c:v>72</c:v>
                </c:pt>
                <c:pt idx="1938">
                  <c:v>51</c:v>
                </c:pt>
                <c:pt idx="1939">
                  <c:v>121</c:v>
                </c:pt>
                <c:pt idx="1940">
                  <c:v>75</c:v>
                </c:pt>
                <c:pt idx="1941">
                  <c:v>360</c:v>
                </c:pt>
                <c:pt idx="1942">
                  <c:v>38</c:v>
                </c:pt>
                <c:pt idx="1943">
                  <c:v>171</c:v>
                </c:pt>
                <c:pt idx="1944">
                  <c:v>55</c:v>
                </c:pt>
                <c:pt idx="1945">
                  <c:v>164</c:v>
                </c:pt>
                <c:pt idx="1946">
                  <c:v>23</c:v>
                </c:pt>
                <c:pt idx="1947">
                  <c:v>113</c:v>
                </c:pt>
                <c:pt idx="1948">
                  <c:v>17</c:v>
                </c:pt>
                <c:pt idx="1949">
                  <c:v>271</c:v>
                </c:pt>
                <c:pt idx="1950">
                  <c:v>23</c:v>
                </c:pt>
                <c:pt idx="1951">
                  <c:v>44</c:v>
                </c:pt>
                <c:pt idx="1952">
                  <c:v>253</c:v>
                </c:pt>
                <c:pt idx="1953">
                  <c:v>74</c:v>
                </c:pt>
                <c:pt idx="1954">
                  <c:v>85</c:v>
                </c:pt>
                <c:pt idx="1955">
                  <c:v>87</c:v>
                </c:pt>
                <c:pt idx="1956">
                  <c:v>11</c:v>
                </c:pt>
                <c:pt idx="1957">
                  <c:v>47</c:v>
                </c:pt>
                <c:pt idx="1958">
                  <c:v>59</c:v>
                </c:pt>
                <c:pt idx="1959">
                  <c:v>36</c:v>
                </c:pt>
                <c:pt idx="1960">
                  <c:v>66</c:v>
                </c:pt>
                <c:pt idx="1961">
                  <c:v>1</c:v>
                </c:pt>
                <c:pt idx="1962">
                  <c:v>297</c:v>
                </c:pt>
                <c:pt idx="1963">
                  <c:v>236</c:v>
                </c:pt>
                <c:pt idx="1964">
                  <c:v>145</c:v>
                </c:pt>
                <c:pt idx="1965">
                  <c:v>83</c:v>
                </c:pt>
                <c:pt idx="1966">
                  <c:v>12</c:v>
                </c:pt>
                <c:pt idx="1967">
                  <c:v>3</c:v>
                </c:pt>
                <c:pt idx="1968">
                  <c:v>70</c:v>
                </c:pt>
                <c:pt idx="1969">
                  <c:v>261</c:v>
                </c:pt>
                <c:pt idx="1970">
                  <c:v>28</c:v>
                </c:pt>
                <c:pt idx="1971">
                  <c:v>31</c:v>
                </c:pt>
                <c:pt idx="1972">
                  <c:v>305</c:v>
                </c:pt>
                <c:pt idx="1973">
                  <c:v>28</c:v>
                </c:pt>
                <c:pt idx="1974">
                  <c:v>72</c:v>
                </c:pt>
                <c:pt idx="1975">
                  <c:v>131</c:v>
                </c:pt>
                <c:pt idx="1976">
                  <c:v>12</c:v>
                </c:pt>
                <c:pt idx="1977">
                  <c:v>93</c:v>
                </c:pt>
                <c:pt idx="1978">
                  <c:v>89</c:v>
                </c:pt>
                <c:pt idx="1979">
                  <c:v>16</c:v>
                </c:pt>
                <c:pt idx="1980">
                  <c:v>59</c:v>
                </c:pt>
                <c:pt idx="1981">
                  <c:v>55</c:v>
                </c:pt>
                <c:pt idx="1982">
                  <c:v>219</c:v>
                </c:pt>
                <c:pt idx="1983">
                  <c:v>11</c:v>
                </c:pt>
                <c:pt idx="1984">
                  <c:v>13</c:v>
                </c:pt>
                <c:pt idx="1985">
                  <c:v>17</c:v>
                </c:pt>
                <c:pt idx="1986">
                  <c:v>319</c:v>
                </c:pt>
                <c:pt idx="1987">
                  <c:v>58</c:v>
                </c:pt>
                <c:pt idx="1988">
                  <c:v>337</c:v>
                </c:pt>
                <c:pt idx="1989">
                  <c:v>8</c:v>
                </c:pt>
                <c:pt idx="1990">
                  <c:v>39</c:v>
                </c:pt>
                <c:pt idx="1991">
                  <c:v>141</c:v>
                </c:pt>
                <c:pt idx="1992">
                  <c:v>94</c:v>
                </c:pt>
                <c:pt idx="1993">
                  <c:v>24</c:v>
                </c:pt>
                <c:pt idx="1994">
                  <c:v>69</c:v>
                </c:pt>
                <c:pt idx="1995">
                  <c:v>36</c:v>
                </c:pt>
                <c:pt idx="1996">
                  <c:v>36</c:v>
                </c:pt>
                <c:pt idx="1997">
                  <c:v>16</c:v>
                </c:pt>
                <c:pt idx="1998">
                  <c:v>248</c:v>
                </c:pt>
                <c:pt idx="1999">
                  <c:v>122</c:v>
                </c:pt>
                <c:pt idx="2000">
                  <c:v>93</c:v>
                </c:pt>
                <c:pt idx="2001">
                  <c:v>39</c:v>
                </c:pt>
                <c:pt idx="2002">
                  <c:v>12</c:v>
                </c:pt>
                <c:pt idx="2003">
                  <c:v>62</c:v>
                </c:pt>
                <c:pt idx="2004">
                  <c:v>52</c:v>
                </c:pt>
                <c:pt idx="2005">
                  <c:v>51</c:v>
                </c:pt>
                <c:pt idx="2006">
                  <c:v>249</c:v>
                </c:pt>
                <c:pt idx="2007">
                  <c:v>2</c:v>
                </c:pt>
                <c:pt idx="2008">
                  <c:v>45</c:v>
                </c:pt>
                <c:pt idx="2009">
                  <c:v>326</c:v>
                </c:pt>
                <c:pt idx="2010">
                  <c:v>36</c:v>
                </c:pt>
                <c:pt idx="2011">
                  <c:v>67</c:v>
                </c:pt>
                <c:pt idx="2012">
                  <c:v>43</c:v>
                </c:pt>
                <c:pt idx="2013">
                  <c:v>255</c:v>
                </c:pt>
                <c:pt idx="2014">
                  <c:v>52</c:v>
                </c:pt>
                <c:pt idx="2015">
                  <c:v>126</c:v>
                </c:pt>
                <c:pt idx="2016">
                  <c:v>20</c:v>
                </c:pt>
                <c:pt idx="2017">
                  <c:v>130</c:v>
                </c:pt>
                <c:pt idx="2018">
                  <c:v>28</c:v>
                </c:pt>
                <c:pt idx="2019">
                  <c:v>99</c:v>
                </c:pt>
                <c:pt idx="2020">
                  <c:v>81</c:v>
                </c:pt>
                <c:pt idx="2021">
                  <c:v>34</c:v>
                </c:pt>
                <c:pt idx="2022">
                  <c:v>68</c:v>
                </c:pt>
                <c:pt idx="2023">
                  <c:v>45</c:v>
                </c:pt>
                <c:pt idx="2024">
                  <c:v>31</c:v>
                </c:pt>
                <c:pt idx="2025">
                  <c:v>190</c:v>
                </c:pt>
                <c:pt idx="2026">
                  <c:v>107</c:v>
                </c:pt>
                <c:pt idx="2027">
                  <c:v>93</c:v>
                </c:pt>
                <c:pt idx="2028">
                  <c:v>178</c:v>
                </c:pt>
                <c:pt idx="2029">
                  <c:v>16</c:v>
                </c:pt>
                <c:pt idx="2030">
                  <c:v>67</c:v>
                </c:pt>
                <c:pt idx="2031">
                  <c:v>8</c:v>
                </c:pt>
                <c:pt idx="2032">
                  <c:v>352</c:v>
                </c:pt>
                <c:pt idx="2033">
                  <c:v>136</c:v>
                </c:pt>
                <c:pt idx="2034">
                  <c:v>230</c:v>
                </c:pt>
                <c:pt idx="2035">
                  <c:v>264</c:v>
                </c:pt>
                <c:pt idx="2036">
                  <c:v>58</c:v>
                </c:pt>
                <c:pt idx="2037">
                  <c:v>184</c:v>
                </c:pt>
                <c:pt idx="2038">
                  <c:v>15</c:v>
                </c:pt>
                <c:pt idx="2039">
                  <c:v>66</c:v>
                </c:pt>
                <c:pt idx="2040">
                  <c:v>92</c:v>
                </c:pt>
                <c:pt idx="2041">
                  <c:v>27</c:v>
                </c:pt>
                <c:pt idx="2042">
                  <c:v>25</c:v>
                </c:pt>
                <c:pt idx="2043">
                  <c:v>33</c:v>
                </c:pt>
                <c:pt idx="2044">
                  <c:v>19</c:v>
                </c:pt>
                <c:pt idx="2045">
                  <c:v>12</c:v>
                </c:pt>
                <c:pt idx="2046">
                  <c:v>24</c:v>
                </c:pt>
                <c:pt idx="2047">
                  <c:v>64</c:v>
                </c:pt>
                <c:pt idx="2048">
                  <c:v>13</c:v>
                </c:pt>
                <c:pt idx="2049">
                  <c:v>82</c:v>
                </c:pt>
                <c:pt idx="2050">
                  <c:v>172</c:v>
                </c:pt>
                <c:pt idx="2051">
                  <c:v>38</c:v>
                </c:pt>
                <c:pt idx="2052">
                  <c:v>144</c:v>
                </c:pt>
                <c:pt idx="2053">
                  <c:v>87</c:v>
                </c:pt>
                <c:pt idx="2054">
                  <c:v>264</c:v>
                </c:pt>
                <c:pt idx="2055">
                  <c:v>207</c:v>
                </c:pt>
                <c:pt idx="2056">
                  <c:v>20</c:v>
                </c:pt>
                <c:pt idx="2057">
                  <c:v>5</c:v>
                </c:pt>
                <c:pt idx="2058">
                  <c:v>204</c:v>
                </c:pt>
                <c:pt idx="2059">
                  <c:v>99</c:v>
                </c:pt>
                <c:pt idx="2060">
                  <c:v>156</c:v>
                </c:pt>
                <c:pt idx="2061">
                  <c:v>92</c:v>
                </c:pt>
                <c:pt idx="2062">
                  <c:v>231</c:v>
                </c:pt>
                <c:pt idx="2063">
                  <c:v>99</c:v>
                </c:pt>
                <c:pt idx="2064">
                  <c:v>222</c:v>
                </c:pt>
                <c:pt idx="2065">
                  <c:v>181</c:v>
                </c:pt>
                <c:pt idx="2066">
                  <c:v>56</c:v>
                </c:pt>
                <c:pt idx="2067">
                  <c:v>51</c:v>
                </c:pt>
                <c:pt idx="2068">
                  <c:v>113</c:v>
                </c:pt>
                <c:pt idx="2069">
                  <c:v>169</c:v>
                </c:pt>
                <c:pt idx="2070">
                  <c:v>49</c:v>
                </c:pt>
                <c:pt idx="2071">
                  <c:v>22</c:v>
                </c:pt>
                <c:pt idx="2072">
                  <c:v>34</c:v>
                </c:pt>
                <c:pt idx="2073">
                  <c:v>20</c:v>
                </c:pt>
                <c:pt idx="2074">
                  <c:v>41</c:v>
                </c:pt>
                <c:pt idx="2075">
                  <c:v>80</c:v>
                </c:pt>
                <c:pt idx="2076">
                  <c:v>30</c:v>
                </c:pt>
                <c:pt idx="2077">
                  <c:v>81</c:v>
                </c:pt>
                <c:pt idx="2078">
                  <c:v>67</c:v>
                </c:pt>
                <c:pt idx="2079">
                  <c:v>70</c:v>
                </c:pt>
                <c:pt idx="2080">
                  <c:v>243</c:v>
                </c:pt>
                <c:pt idx="2081">
                  <c:v>64</c:v>
                </c:pt>
                <c:pt idx="2082">
                  <c:v>60</c:v>
                </c:pt>
                <c:pt idx="2083">
                  <c:v>22</c:v>
                </c:pt>
                <c:pt idx="2084">
                  <c:v>147</c:v>
                </c:pt>
                <c:pt idx="2085">
                  <c:v>281</c:v>
                </c:pt>
                <c:pt idx="2086">
                  <c:v>334</c:v>
                </c:pt>
                <c:pt idx="2087">
                  <c:v>153</c:v>
                </c:pt>
                <c:pt idx="2088">
                  <c:v>149</c:v>
                </c:pt>
                <c:pt idx="2089">
                  <c:v>31</c:v>
                </c:pt>
                <c:pt idx="2090">
                  <c:v>51</c:v>
                </c:pt>
                <c:pt idx="2091">
                  <c:v>16</c:v>
                </c:pt>
                <c:pt idx="2092">
                  <c:v>61</c:v>
                </c:pt>
                <c:pt idx="2093">
                  <c:v>216</c:v>
                </c:pt>
                <c:pt idx="2094">
                  <c:v>32</c:v>
                </c:pt>
                <c:pt idx="2095">
                  <c:v>23</c:v>
                </c:pt>
                <c:pt idx="2096">
                  <c:v>4</c:v>
                </c:pt>
                <c:pt idx="2097">
                  <c:v>58</c:v>
                </c:pt>
                <c:pt idx="2098">
                  <c:v>52</c:v>
                </c:pt>
                <c:pt idx="2099">
                  <c:v>126</c:v>
                </c:pt>
                <c:pt idx="2100">
                  <c:v>9</c:v>
                </c:pt>
                <c:pt idx="2101">
                  <c:v>3</c:v>
                </c:pt>
                <c:pt idx="2102">
                  <c:v>143</c:v>
                </c:pt>
                <c:pt idx="2103">
                  <c:v>72</c:v>
                </c:pt>
                <c:pt idx="2104">
                  <c:v>155</c:v>
                </c:pt>
                <c:pt idx="2105">
                  <c:v>93</c:v>
                </c:pt>
                <c:pt idx="2106">
                  <c:v>188</c:v>
                </c:pt>
                <c:pt idx="2107">
                  <c:v>89</c:v>
                </c:pt>
                <c:pt idx="2108">
                  <c:v>207</c:v>
                </c:pt>
                <c:pt idx="2109">
                  <c:v>84</c:v>
                </c:pt>
                <c:pt idx="2110">
                  <c:v>362</c:v>
                </c:pt>
                <c:pt idx="2111">
                  <c:v>123</c:v>
                </c:pt>
                <c:pt idx="2112">
                  <c:v>90</c:v>
                </c:pt>
                <c:pt idx="2113">
                  <c:v>45</c:v>
                </c:pt>
                <c:pt idx="2114">
                  <c:v>86</c:v>
                </c:pt>
                <c:pt idx="2115">
                  <c:v>41</c:v>
                </c:pt>
                <c:pt idx="2116">
                  <c:v>162</c:v>
                </c:pt>
                <c:pt idx="2117">
                  <c:v>223</c:v>
                </c:pt>
                <c:pt idx="2118">
                  <c:v>84</c:v>
                </c:pt>
                <c:pt idx="2119">
                  <c:v>3</c:v>
                </c:pt>
                <c:pt idx="2120">
                  <c:v>21</c:v>
                </c:pt>
                <c:pt idx="2121">
                  <c:v>132</c:v>
                </c:pt>
                <c:pt idx="2122">
                  <c:v>175</c:v>
                </c:pt>
                <c:pt idx="2123">
                  <c:v>277</c:v>
                </c:pt>
                <c:pt idx="2124">
                  <c:v>73</c:v>
                </c:pt>
                <c:pt idx="2125">
                  <c:v>341</c:v>
                </c:pt>
                <c:pt idx="2126">
                  <c:v>11</c:v>
                </c:pt>
                <c:pt idx="2127">
                  <c:v>5</c:v>
                </c:pt>
                <c:pt idx="2128">
                  <c:v>216</c:v>
                </c:pt>
                <c:pt idx="2129">
                  <c:v>183</c:v>
                </c:pt>
                <c:pt idx="2130">
                  <c:v>70</c:v>
                </c:pt>
                <c:pt idx="2131">
                  <c:v>315</c:v>
                </c:pt>
                <c:pt idx="2132">
                  <c:v>53</c:v>
                </c:pt>
                <c:pt idx="2133">
                  <c:v>46</c:v>
                </c:pt>
                <c:pt idx="2134">
                  <c:v>59</c:v>
                </c:pt>
                <c:pt idx="2135">
                  <c:v>186</c:v>
                </c:pt>
                <c:pt idx="2136">
                  <c:v>61</c:v>
                </c:pt>
                <c:pt idx="2137">
                  <c:v>0</c:v>
                </c:pt>
                <c:pt idx="2138">
                  <c:v>22</c:v>
                </c:pt>
                <c:pt idx="2139">
                  <c:v>20</c:v>
                </c:pt>
                <c:pt idx="2140">
                  <c:v>19</c:v>
                </c:pt>
                <c:pt idx="2141">
                  <c:v>139</c:v>
                </c:pt>
                <c:pt idx="2142">
                  <c:v>272</c:v>
                </c:pt>
                <c:pt idx="2143">
                  <c:v>79</c:v>
                </c:pt>
                <c:pt idx="2144">
                  <c:v>102</c:v>
                </c:pt>
                <c:pt idx="2145">
                  <c:v>59</c:v>
                </c:pt>
                <c:pt idx="2146">
                  <c:v>41</c:v>
                </c:pt>
                <c:pt idx="2147">
                  <c:v>91</c:v>
                </c:pt>
                <c:pt idx="2148">
                  <c:v>57</c:v>
                </c:pt>
                <c:pt idx="2149">
                  <c:v>95</c:v>
                </c:pt>
                <c:pt idx="2150">
                  <c:v>101</c:v>
                </c:pt>
                <c:pt idx="2151">
                  <c:v>327</c:v>
                </c:pt>
                <c:pt idx="2152">
                  <c:v>98</c:v>
                </c:pt>
                <c:pt idx="2153">
                  <c:v>321</c:v>
                </c:pt>
                <c:pt idx="2154">
                  <c:v>1</c:v>
                </c:pt>
                <c:pt idx="2155">
                  <c:v>246</c:v>
                </c:pt>
                <c:pt idx="2156">
                  <c:v>255</c:v>
                </c:pt>
                <c:pt idx="2157">
                  <c:v>143</c:v>
                </c:pt>
                <c:pt idx="2158">
                  <c:v>33</c:v>
                </c:pt>
                <c:pt idx="2159">
                  <c:v>64</c:v>
                </c:pt>
                <c:pt idx="2160">
                  <c:v>18</c:v>
                </c:pt>
                <c:pt idx="2161">
                  <c:v>201</c:v>
                </c:pt>
                <c:pt idx="2162">
                  <c:v>351</c:v>
                </c:pt>
                <c:pt idx="2163">
                  <c:v>76</c:v>
                </c:pt>
                <c:pt idx="2164">
                  <c:v>47</c:v>
                </c:pt>
                <c:pt idx="2165">
                  <c:v>48</c:v>
                </c:pt>
                <c:pt idx="2166">
                  <c:v>86</c:v>
                </c:pt>
                <c:pt idx="2167">
                  <c:v>63</c:v>
                </c:pt>
                <c:pt idx="2168">
                  <c:v>98</c:v>
                </c:pt>
                <c:pt idx="2169">
                  <c:v>107</c:v>
                </c:pt>
                <c:pt idx="2170">
                  <c:v>43</c:v>
                </c:pt>
                <c:pt idx="2171">
                  <c:v>118</c:v>
                </c:pt>
                <c:pt idx="2172">
                  <c:v>87</c:v>
                </c:pt>
                <c:pt idx="2173">
                  <c:v>81</c:v>
                </c:pt>
                <c:pt idx="2174">
                  <c:v>67</c:v>
                </c:pt>
                <c:pt idx="2175">
                  <c:v>69</c:v>
                </c:pt>
                <c:pt idx="2176">
                  <c:v>256</c:v>
                </c:pt>
                <c:pt idx="2177">
                  <c:v>98</c:v>
                </c:pt>
                <c:pt idx="2178">
                  <c:v>16</c:v>
                </c:pt>
                <c:pt idx="2179">
                  <c:v>129</c:v>
                </c:pt>
                <c:pt idx="2180">
                  <c:v>10</c:v>
                </c:pt>
                <c:pt idx="2181">
                  <c:v>13</c:v>
                </c:pt>
                <c:pt idx="2182">
                  <c:v>13</c:v>
                </c:pt>
                <c:pt idx="2183">
                  <c:v>91</c:v>
                </c:pt>
                <c:pt idx="2184">
                  <c:v>145</c:v>
                </c:pt>
                <c:pt idx="2185">
                  <c:v>87</c:v>
                </c:pt>
                <c:pt idx="2186">
                  <c:v>46</c:v>
                </c:pt>
                <c:pt idx="2187">
                  <c:v>23</c:v>
                </c:pt>
                <c:pt idx="2188">
                  <c:v>115</c:v>
                </c:pt>
                <c:pt idx="2189">
                  <c:v>47</c:v>
                </c:pt>
                <c:pt idx="2190">
                  <c:v>37</c:v>
                </c:pt>
                <c:pt idx="2191">
                  <c:v>104</c:v>
                </c:pt>
                <c:pt idx="2192">
                  <c:v>113</c:v>
                </c:pt>
                <c:pt idx="2193">
                  <c:v>201</c:v>
                </c:pt>
                <c:pt idx="2194">
                  <c:v>191</c:v>
                </c:pt>
                <c:pt idx="2195">
                  <c:v>315</c:v>
                </c:pt>
                <c:pt idx="2196">
                  <c:v>224</c:v>
                </c:pt>
                <c:pt idx="2197">
                  <c:v>69</c:v>
                </c:pt>
                <c:pt idx="2198">
                  <c:v>70</c:v>
                </c:pt>
                <c:pt idx="2199">
                  <c:v>36</c:v>
                </c:pt>
                <c:pt idx="2200">
                  <c:v>180</c:v>
                </c:pt>
                <c:pt idx="2201">
                  <c:v>331</c:v>
                </c:pt>
                <c:pt idx="2202">
                  <c:v>30</c:v>
                </c:pt>
                <c:pt idx="2203">
                  <c:v>60</c:v>
                </c:pt>
                <c:pt idx="2204">
                  <c:v>29</c:v>
                </c:pt>
                <c:pt idx="2205">
                  <c:v>32</c:v>
                </c:pt>
                <c:pt idx="2206">
                  <c:v>269</c:v>
                </c:pt>
                <c:pt idx="2207">
                  <c:v>48</c:v>
                </c:pt>
                <c:pt idx="2208">
                  <c:v>49</c:v>
                </c:pt>
                <c:pt idx="2209">
                  <c:v>185</c:v>
                </c:pt>
                <c:pt idx="2210">
                  <c:v>332</c:v>
                </c:pt>
                <c:pt idx="2211">
                  <c:v>69</c:v>
                </c:pt>
                <c:pt idx="2212">
                  <c:v>85</c:v>
                </c:pt>
                <c:pt idx="2213">
                  <c:v>68</c:v>
                </c:pt>
                <c:pt idx="2214">
                  <c:v>123</c:v>
                </c:pt>
                <c:pt idx="2215">
                  <c:v>321</c:v>
                </c:pt>
                <c:pt idx="2216">
                  <c:v>74</c:v>
                </c:pt>
                <c:pt idx="2217">
                  <c:v>116</c:v>
                </c:pt>
                <c:pt idx="2218">
                  <c:v>88</c:v>
                </c:pt>
                <c:pt idx="2219">
                  <c:v>258</c:v>
                </c:pt>
                <c:pt idx="2220">
                  <c:v>10</c:v>
                </c:pt>
                <c:pt idx="2221">
                  <c:v>17</c:v>
                </c:pt>
                <c:pt idx="2222">
                  <c:v>140</c:v>
                </c:pt>
                <c:pt idx="2223">
                  <c:v>64</c:v>
                </c:pt>
                <c:pt idx="2224">
                  <c:v>8</c:v>
                </c:pt>
                <c:pt idx="2225">
                  <c:v>211</c:v>
                </c:pt>
                <c:pt idx="2226">
                  <c:v>48</c:v>
                </c:pt>
                <c:pt idx="2227">
                  <c:v>191</c:v>
                </c:pt>
                <c:pt idx="2228">
                  <c:v>47</c:v>
                </c:pt>
                <c:pt idx="2229">
                  <c:v>1</c:v>
                </c:pt>
                <c:pt idx="2230">
                  <c:v>34</c:v>
                </c:pt>
                <c:pt idx="2231">
                  <c:v>27</c:v>
                </c:pt>
                <c:pt idx="2232">
                  <c:v>82</c:v>
                </c:pt>
                <c:pt idx="2233">
                  <c:v>42</c:v>
                </c:pt>
                <c:pt idx="2234">
                  <c:v>40</c:v>
                </c:pt>
                <c:pt idx="2235">
                  <c:v>54</c:v>
                </c:pt>
                <c:pt idx="2236">
                  <c:v>165</c:v>
                </c:pt>
                <c:pt idx="2237">
                  <c:v>9</c:v>
                </c:pt>
                <c:pt idx="2238">
                  <c:v>2</c:v>
                </c:pt>
                <c:pt idx="2239">
                  <c:v>308</c:v>
                </c:pt>
                <c:pt idx="2240">
                  <c:v>302</c:v>
                </c:pt>
                <c:pt idx="2241">
                  <c:v>97</c:v>
                </c:pt>
                <c:pt idx="2242">
                  <c:v>69</c:v>
                </c:pt>
                <c:pt idx="2243">
                  <c:v>73</c:v>
                </c:pt>
                <c:pt idx="2244">
                  <c:v>26</c:v>
                </c:pt>
                <c:pt idx="2245">
                  <c:v>61</c:v>
                </c:pt>
                <c:pt idx="2246">
                  <c:v>167</c:v>
                </c:pt>
                <c:pt idx="2247">
                  <c:v>7</c:v>
                </c:pt>
                <c:pt idx="2248">
                  <c:v>15</c:v>
                </c:pt>
                <c:pt idx="2249">
                  <c:v>80</c:v>
                </c:pt>
                <c:pt idx="2250">
                  <c:v>224</c:v>
                </c:pt>
                <c:pt idx="2251">
                  <c:v>40</c:v>
                </c:pt>
                <c:pt idx="2252">
                  <c:v>62</c:v>
                </c:pt>
                <c:pt idx="2253">
                  <c:v>211</c:v>
                </c:pt>
                <c:pt idx="2254">
                  <c:v>65</c:v>
                </c:pt>
                <c:pt idx="2255">
                  <c:v>34</c:v>
                </c:pt>
                <c:pt idx="2256">
                  <c:v>164</c:v>
                </c:pt>
                <c:pt idx="2257">
                  <c:v>54</c:v>
                </c:pt>
                <c:pt idx="2258">
                  <c:v>264</c:v>
                </c:pt>
                <c:pt idx="2259">
                  <c:v>37</c:v>
                </c:pt>
                <c:pt idx="2260">
                  <c:v>54</c:v>
                </c:pt>
                <c:pt idx="2261">
                  <c:v>205</c:v>
                </c:pt>
                <c:pt idx="2262">
                  <c:v>238</c:v>
                </c:pt>
                <c:pt idx="2263">
                  <c:v>25</c:v>
                </c:pt>
                <c:pt idx="2264">
                  <c:v>1</c:v>
                </c:pt>
                <c:pt idx="2265">
                  <c:v>183</c:v>
                </c:pt>
                <c:pt idx="2266">
                  <c:v>82</c:v>
                </c:pt>
                <c:pt idx="2267">
                  <c:v>40</c:v>
                </c:pt>
                <c:pt idx="2268">
                  <c:v>137</c:v>
                </c:pt>
                <c:pt idx="2269">
                  <c:v>278</c:v>
                </c:pt>
                <c:pt idx="2270">
                  <c:v>22</c:v>
                </c:pt>
                <c:pt idx="2271">
                  <c:v>299</c:v>
                </c:pt>
                <c:pt idx="2272">
                  <c:v>28</c:v>
                </c:pt>
                <c:pt idx="2273">
                  <c:v>39</c:v>
                </c:pt>
                <c:pt idx="2274">
                  <c:v>184</c:v>
                </c:pt>
                <c:pt idx="2275">
                  <c:v>35</c:v>
                </c:pt>
                <c:pt idx="2276">
                  <c:v>186</c:v>
                </c:pt>
                <c:pt idx="2277">
                  <c:v>148</c:v>
                </c:pt>
                <c:pt idx="2278">
                  <c:v>194</c:v>
                </c:pt>
                <c:pt idx="2279">
                  <c:v>132</c:v>
                </c:pt>
                <c:pt idx="2280">
                  <c:v>56</c:v>
                </c:pt>
                <c:pt idx="2281">
                  <c:v>19</c:v>
                </c:pt>
                <c:pt idx="2282">
                  <c:v>64</c:v>
                </c:pt>
                <c:pt idx="2283">
                  <c:v>165</c:v>
                </c:pt>
                <c:pt idx="2284">
                  <c:v>250</c:v>
                </c:pt>
                <c:pt idx="2285">
                  <c:v>44</c:v>
                </c:pt>
                <c:pt idx="2286">
                  <c:v>107</c:v>
                </c:pt>
                <c:pt idx="2287">
                  <c:v>30</c:v>
                </c:pt>
                <c:pt idx="2288">
                  <c:v>253</c:v>
                </c:pt>
                <c:pt idx="2289">
                  <c:v>12</c:v>
                </c:pt>
                <c:pt idx="2290">
                  <c:v>35</c:v>
                </c:pt>
                <c:pt idx="2291">
                  <c:v>4</c:v>
                </c:pt>
                <c:pt idx="2292">
                  <c:v>286</c:v>
                </c:pt>
                <c:pt idx="2293">
                  <c:v>27</c:v>
                </c:pt>
                <c:pt idx="2294">
                  <c:v>166</c:v>
                </c:pt>
                <c:pt idx="2295">
                  <c:v>296</c:v>
                </c:pt>
                <c:pt idx="2296">
                  <c:v>69</c:v>
                </c:pt>
                <c:pt idx="2297">
                  <c:v>22</c:v>
                </c:pt>
                <c:pt idx="2298">
                  <c:v>22</c:v>
                </c:pt>
                <c:pt idx="2299">
                  <c:v>49</c:v>
                </c:pt>
                <c:pt idx="2300">
                  <c:v>35</c:v>
                </c:pt>
                <c:pt idx="2301">
                  <c:v>0</c:v>
                </c:pt>
                <c:pt idx="2302">
                  <c:v>47</c:v>
                </c:pt>
                <c:pt idx="2303">
                  <c:v>54</c:v>
                </c:pt>
                <c:pt idx="2304">
                  <c:v>52</c:v>
                </c:pt>
                <c:pt idx="2305">
                  <c:v>128</c:v>
                </c:pt>
                <c:pt idx="2306">
                  <c:v>56</c:v>
                </c:pt>
                <c:pt idx="2307">
                  <c:v>81</c:v>
                </c:pt>
                <c:pt idx="2308">
                  <c:v>55</c:v>
                </c:pt>
                <c:pt idx="2309">
                  <c:v>45</c:v>
                </c:pt>
                <c:pt idx="2310">
                  <c:v>28</c:v>
                </c:pt>
                <c:pt idx="2311">
                  <c:v>116</c:v>
                </c:pt>
                <c:pt idx="2312">
                  <c:v>120</c:v>
                </c:pt>
                <c:pt idx="2313">
                  <c:v>139</c:v>
                </c:pt>
                <c:pt idx="2314">
                  <c:v>134</c:v>
                </c:pt>
                <c:pt idx="2315">
                  <c:v>46</c:v>
                </c:pt>
                <c:pt idx="2316">
                  <c:v>115</c:v>
                </c:pt>
                <c:pt idx="2317">
                  <c:v>297</c:v>
                </c:pt>
                <c:pt idx="2318">
                  <c:v>329</c:v>
                </c:pt>
                <c:pt idx="2319">
                  <c:v>7</c:v>
                </c:pt>
                <c:pt idx="2320">
                  <c:v>120</c:v>
                </c:pt>
                <c:pt idx="2321">
                  <c:v>89</c:v>
                </c:pt>
                <c:pt idx="2322">
                  <c:v>168</c:v>
                </c:pt>
                <c:pt idx="2323">
                  <c:v>50</c:v>
                </c:pt>
                <c:pt idx="2324">
                  <c:v>57</c:v>
                </c:pt>
                <c:pt idx="2325">
                  <c:v>44</c:v>
                </c:pt>
                <c:pt idx="2326">
                  <c:v>359</c:v>
                </c:pt>
                <c:pt idx="2327">
                  <c:v>176</c:v>
                </c:pt>
                <c:pt idx="2328">
                  <c:v>182</c:v>
                </c:pt>
                <c:pt idx="2329">
                  <c:v>158</c:v>
                </c:pt>
                <c:pt idx="2330">
                  <c:v>56</c:v>
                </c:pt>
                <c:pt idx="2331">
                  <c:v>6</c:v>
                </c:pt>
                <c:pt idx="2332">
                  <c:v>182</c:v>
                </c:pt>
                <c:pt idx="2333">
                  <c:v>58</c:v>
                </c:pt>
                <c:pt idx="2334">
                  <c:v>156</c:v>
                </c:pt>
                <c:pt idx="2335">
                  <c:v>33</c:v>
                </c:pt>
                <c:pt idx="2336">
                  <c:v>82</c:v>
                </c:pt>
                <c:pt idx="2337">
                  <c:v>82</c:v>
                </c:pt>
                <c:pt idx="2338">
                  <c:v>96</c:v>
                </c:pt>
                <c:pt idx="2339">
                  <c:v>18</c:v>
                </c:pt>
                <c:pt idx="2340">
                  <c:v>15</c:v>
                </c:pt>
                <c:pt idx="2341">
                  <c:v>21</c:v>
                </c:pt>
                <c:pt idx="2342">
                  <c:v>277</c:v>
                </c:pt>
                <c:pt idx="2343">
                  <c:v>126</c:v>
                </c:pt>
                <c:pt idx="2344">
                  <c:v>21</c:v>
                </c:pt>
                <c:pt idx="2345">
                  <c:v>189</c:v>
                </c:pt>
                <c:pt idx="2346">
                  <c:v>27</c:v>
                </c:pt>
                <c:pt idx="2347">
                  <c:v>69</c:v>
                </c:pt>
                <c:pt idx="2348">
                  <c:v>134</c:v>
                </c:pt>
                <c:pt idx="2349">
                  <c:v>108</c:v>
                </c:pt>
                <c:pt idx="2350">
                  <c:v>96</c:v>
                </c:pt>
                <c:pt idx="2351">
                  <c:v>14</c:v>
                </c:pt>
                <c:pt idx="2352">
                  <c:v>112</c:v>
                </c:pt>
                <c:pt idx="2353">
                  <c:v>252</c:v>
                </c:pt>
                <c:pt idx="2354">
                  <c:v>28</c:v>
                </c:pt>
                <c:pt idx="2355">
                  <c:v>18</c:v>
                </c:pt>
                <c:pt idx="2356">
                  <c:v>19</c:v>
                </c:pt>
                <c:pt idx="2357">
                  <c:v>161</c:v>
                </c:pt>
                <c:pt idx="2358">
                  <c:v>9</c:v>
                </c:pt>
                <c:pt idx="2359">
                  <c:v>50</c:v>
                </c:pt>
                <c:pt idx="2360">
                  <c:v>16</c:v>
                </c:pt>
                <c:pt idx="2361">
                  <c:v>63</c:v>
                </c:pt>
                <c:pt idx="2362">
                  <c:v>133</c:v>
                </c:pt>
                <c:pt idx="2363">
                  <c:v>12</c:v>
                </c:pt>
                <c:pt idx="2364">
                  <c:v>54</c:v>
                </c:pt>
                <c:pt idx="2365">
                  <c:v>242</c:v>
                </c:pt>
                <c:pt idx="2366">
                  <c:v>19</c:v>
                </c:pt>
                <c:pt idx="2367">
                  <c:v>48</c:v>
                </c:pt>
                <c:pt idx="2368">
                  <c:v>91</c:v>
                </c:pt>
                <c:pt idx="2369">
                  <c:v>54</c:v>
                </c:pt>
                <c:pt idx="2370">
                  <c:v>215</c:v>
                </c:pt>
                <c:pt idx="2371">
                  <c:v>13</c:v>
                </c:pt>
                <c:pt idx="2372">
                  <c:v>148</c:v>
                </c:pt>
                <c:pt idx="2373">
                  <c:v>348</c:v>
                </c:pt>
                <c:pt idx="2374">
                  <c:v>29</c:v>
                </c:pt>
                <c:pt idx="2375">
                  <c:v>67</c:v>
                </c:pt>
                <c:pt idx="2376">
                  <c:v>48</c:v>
                </c:pt>
                <c:pt idx="2377">
                  <c:v>22</c:v>
                </c:pt>
                <c:pt idx="2378">
                  <c:v>12</c:v>
                </c:pt>
                <c:pt idx="2379">
                  <c:v>76</c:v>
                </c:pt>
                <c:pt idx="2380">
                  <c:v>64</c:v>
                </c:pt>
                <c:pt idx="2381">
                  <c:v>16</c:v>
                </c:pt>
                <c:pt idx="2382">
                  <c:v>350</c:v>
                </c:pt>
                <c:pt idx="2383">
                  <c:v>4</c:v>
                </c:pt>
                <c:pt idx="2384">
                  <c:v>133</c:v>
                </c:pt>
                <c:pt idx="2385">
                  <c:v>83</c:v>
                </c:pt>
                <c:pt idx="2386">
                  <c:v>153</c:v>
                </c:pt>
                <c:pt idx="2387">
                  <c:v>7</c:v>
                </c:pt>
                <c:pt idx="2388">
                  <c:v>88</c:v>
                </c:pt>
                <c:pt idx="2389">
                  <c:v>300</c:v>
                </c:pt>
                <c:pt idx="2390">
                  <c:v>43</c:v>
                </c:pt>
                <c:pt idx="2391">
                  <c:v>138</c:v>
                </c:pt>
                <c:pt idx="2392">
                  <c:v>157</c:v>
                </c:pt>
                <c:pt idx="2393">
                  <c:v>114</c:v>
                </c:pt>
                <c:pt idx="2394">
                  <c:v>289</c:v>
                </c:pt>
                <c:pt idx="2395">
                  <c:v>214</c:v>
                </c:pt>
                <c:pt idx="2396">
                  <c:v>0</c:v>
                </c:pt>
                <c:pt idx="2397">
                  <c:v>95</c:v>
                </c:pt>
                <c:pt idx="2398">
                  <c:v>47</c:v>
                </c:pt>
                <c:pt idx="2399">
                  <c:v>60</c:v>
                </c:pt>
                <c:pt idx="2400">
                  <c:v>306</c:v>
                </c:pt>
                <c:pt idx="2401">
                  <c:v>249</c:v>
                </c:pt>
                <c:pt idx="2402">
                  <c:v>17</c:v>
                </c:pt>
                <c:pt idx="2403">
                  <c:v>131</c:v>
                </c:pt>
                <c:pt idx="2404">
                  <c:v>2</c:v>
                </c:pt>
                <c:pt idx="2405">
                  <c:v>16</c:v>
                </c:pt>
                <c:pt idx="2406">
                  <c:v>141</c:v>
                </c:pt>
                <c:pt idx="2407">
                  <c:v>10</c:v>
                </c:pt>
                <c:pt idx="2408">
                  <c:v>39</c:v>
                </c:pt>
                <c:pt idx="2409">
                  <c:v>94</c:v>
                </c:pt>
                <c:pt idx="2410">
                  <c:v>42</c:v>
                </c:pt>
                <c:pt idx="2411">
                  <c:v>11</c:v>
                </c:pt>
                <c:pt idx="2412">
                  <c:v>79</c:v>
                </c:pt>
                <c:pt idx="2413">
                  <c:v>64</c:v>
                </c:pt>
                <c:pt idx="2414">
                  <c:v>82</c:v>
                </c:pt>
                <c:pt idx="2415">
                  <c:v>275</c:v>
                </c:pt>
                <c:pt idx="2416">
                  <c:v>53</c:v>
                </c:pt>
                <c:pt idx="2417">
                  <c:v>234</c:v>
                </c:pt>
                <c:pt idx="2418">
                  <c:v>69</c:v>
                </c:pt>
                <c:pt idx="2419">
                  <c:v>47</c:v>
                </c:pt>
                <c:pt idx="2420">
                  <c:v>119</c:v>
                </c:pt>
                <c:pt idx="2421">
                  <c:v>107</c:v>
                </c:pt>
                <c:pt idx="2422">
                  <c:v>232</c:v>
                </c:pt>
                <c:pt idx="2423">
                  <c:v>74</c:v>
                </c:pt>
                <c:pt idx="2424">
                  <c:v>124</c:v>
                </c:pt>
                <c:pt idx="2425">
                  <c:v>52</c:v>
                </c:pt>
                <c:pt idx="2426">
                  <c:v>158</c:v>
                </c:pt>
                <c:pt idx="2427">
                  <c:v>77</c:v>
                </c:pt>
                <c:pt idx="2428">
                  <c:v>57</c:v>
                </c:pt>
                <c:pt idx="2429">
                  <c:v>238</c:v>
                </c:pt>
                <c:pt idx="2430">
                  <c:v>73</c:v>
                </c:pt>
                <c:pt idx="2431">
                  <c:v>40</c:v>
                </c:pt>
                <c:pt idx="2432">
                  <c:v>217</c:v>
                </c:pt>
                <c:pt idx="2433">
                  <c:v>244</c:v>
                </c:pt>
                <c:pt idx="2434">
                  <c:v>134</c:v>
                </c:pt>
                <c:pt idx="2435">
                  <c:v>46</c:v>
                </c:pt>
                <c:pt idx="2436">
                  <c:v>82</c:v>
                </c:pt>
                <c:pt idx="2437">
                  <c:v>24</c:v>
                </c:pt>
                <c:pt idx="2438">
                  <c:v>8</c:v>
                </c:pt>
                <c:pt idx="2439">
                  <c:v>177</c:v>
                </c:pt>
                <c:pt idx="2440">
                  <c:v>176</c:v>
                </c:pt>
                <c:pt idx="2441">
                  <c:v>12</c:v>
                </c:pt>
                <c:pt idx="2442">
                  <c:v>154</c:v>
                </c:pt>
                <c:pt idx="2443">
                  <c:v>5</c:v>
                </c:pt>
                <c:pt idx="2444">
                  <c:v>75</c:v>
                </c:pt>
                <c:pt idx="2445">
                  <c:v>50</c:v>
                </c:pt>
                <c:pt idx="2446">
                  <c:v>95</c:v>
                </c:pt>
                <c:pt idx="2447">
                  <c:v>91</c:v>
                </c:pt>
                <c:pt idx="2448">
                  <c:v>276</c:v>
                </c:pt>
                <c:pt idx="2449">
                  <c:v>303</c:v>
                </c:pt>
                <c:pt idx="2450">
                  <c:v>189</c:v>
                </c:pt>
                <c:pt idx="2451">
                  <c:v>215</c:v>
                </c:pt>
                <c:pt idx="2452">
                  <c:v>315</c:v>
                </c:pt>
                <c:pt idx="2453">
                  <c:v>198</c:v>
                </c:pt>
                <c:pt idx="2454">
                  <c:v>9</c:v>
                </c:pt>
                <c:pt idx="2455">
                  <c:v>14</c:v>
                </c:pt>
                <c:pt idx="2456">
                  <c:v>54</c:v>
                </c:pt>
                <c:pt idx="2457">
                  <c:v>35</c:v>
                </c:pt>
                <c:pt idx="2458">
                  <c:v>109</c:v>
                </c:pt>
                <c:pt idx="2459">
                  <c:v>73</c:v>
                </c:pt>
                <c:pt idx="2460">
                  <c:v>160</c:v>
                </c:pt>
                <c:pt idx="2461">
                  <c:v>12</c:v>
                </c:pt>
                <c:pt idx="2462">
                  <c:v>90</c:v>
                </c:pt>
                <c:pt idx="2463">
                  <c:v>73</c:v>
                </c:pt>
                <c:pt idx="2464">
                  <c:v>71</c:v>
                </c:pt>
                <c:pt idx="2465">
                  <c:v>30</c:v>
                </c:pt>
                <c:pt idx="2466">
                  <c:v>129</c:v>
                </c:pt>
                <c:pt idx="2467">
                  <c:v>65</c:v>
                </c:pt>
                <c:pt idx="2468">
                  <c:v>53</c:v>
                </c:pt>
                <c:pt idx="2469">
                  <c:v>44</c:v>
                </c:pt>
                <c:pt idx="2470">
                  <c:v>133</c:v>
                </c:pt>
                <c:pt idx="2471">
                  <c:v>23</c:v>
                </c:pt>
                <c:pt idx="2472">
                  <c:v>11</c:v>
                </c:pt>
                <c:pt idx="2473">
                  <c:v>9</c:v>
                </c:pt>
                <c:pt idx="2474">
                  <c:v>70</c:v>
                </c:pt>
                <c:pt idx="2475">
                  <c:v>31</c:v>
                </c:pt>
                <c:pt idx="2476">
                  <c:v>212</c:v>
                </c:pt>
                <c:pt idx="2477">
                  <c:v>45</c:v>
                </c:pt>
                <c:pt idx="2478">
                  <c:v>263</c:v>
                </c:pt>
                <c:pt idx="2479">
                  <c:v>57</c:v>
                </c:pt>
                <c:pt idx="2480">
                  <c:v>42</c:v>
                </c:pt>
                <c:pt idx="2481">
                  <c:v>98</c:v>
                </c:pt>
                <c:pt idx="2482">
                  <c:v>63</c:v>
                </c:pt>
                <c:pt idx="2483">
                  <c:v>163</c:v>
                </c:pt>
                <c:pt idx="2484">
                  <c:v>61</c:v>
                </c:pt>
                <c:pt idx="2485">
                  <c:v>89</c:v>
                </c:pt>
                <c:pt idx="2486">
                  <c:v>14</c:v>
                </c:pt>
                <c:pt idx="2487">
                  <c:v>16</c:v>
                </c:pt>
                <c:pt idx="2488">
                  <c:v>199</c:v>
                </c:pt>
                <c:pt idx="2489">
                  <c:v>277</c:v>
                </c:pt>
                <c:pt idx="2490">
                  <c:v>60</c:v>
                </c:pt>
                <c:pt idx="2491">
                  <c:v>14</c:v>
                </c:pt>
                <c:pt idx="2492">
                  <c:v>5</c:v>
                </c:pt>
                <c:pt idx="2493">
                  <c:v>90</c:v>
                </c:pt>
                <c:pt idx="2494">
                  <c:v>188</c:v>
                </c:pt>
                <c:pt idx="2495">
                  <c:v>158</c:v>
                </c:pt>
                <c:pt idx="2496">
                  <c:v>260</c:v>
                </c:pt>
                <c:pt idx="2497">
                  <c:v>61</c:v>
                </c:pt>
                <c:pt idx="2498">
                  <c:v>55</c:v>
                </c:pt>
                <c:pt idx="2499">
                  <c:v>150</c:v>
                </c:pt>
                <c:pt idx="2500">
                  <c:v>23</c:v>
                </c:pt>
                <c:pt idx="2501">
                  <c:v>178</c:v>
                </c:pt>
                <c:pt idx="2502">
                  <c:v>63</c:v>
                </c:pt>
                <c:pt idx="2503">
                  <c:v>22</c:v>
                </c:pt>
                <c:pt idx="2504">
                  <c:v>78</c:v>
                </c:pt>
                <c:pt idx="2505">
                  <c:v>175</c:v>
                </c:pt>
                <c:pt idx="2506">
                  <c:v>218</c:v>
                </c:pt>
                <c:pt idx="2507">
                  <c:v>60</c:v>
                </c:pt>
                <c:pt idx="2508">
                  <c:v>5</c:v>
                </c:pt>
                <c:pt idx="2509">
                  <c:v>20</c:v>
                </c:pt>
                <c:pt idx="2510">
                  <c:v>12</c:v>
                </c:pt>
                <c:pt idx="2511">
                  <c:v>38</c:v>
                </c:pt>
                <c:pt idx="2512">
                  <c:v>10</c:v>
                </c:pt>
                <c:pt idx="2513">
                  <c:v>19</c:v>
                </c:pt>
                <c:pt idx="2514">
                  <c:v>58</c:v>
                </c:pt>
                <c:pt idx="2515">
                  <c:v>85</c:v>
                </c:pt>
                <c:pt idx="2516">
                  <c:v>3</c:v>
                </c:pt>
                <c:pt idx="2517">
                  <c:v>192</c:v>
                </c:pt>
                <c:pt idx="2518">
                  <c:v>2</c:v>
                </c:pt>
                <c:pt idx="2519">
                  <c:v>285</c:v>
                </c:pt>
                <c:pt idx="2520">
                  <c:v>83</c:v>
                </c:pt>
                <c:pt idx="2521">
                  <c:v>189</c:v>
                </c:pt>
                <c:pt idx="2522">
                  <c:v>133</c:v>
                </c:pt>
                <c:pt idx="2523">
                  <c:v>39</c:v>
                </c:pt>
                <c:pt idx="2524">
                  <c:v>27</c:v>
                </c:pt>
                <c:pt idx="2525">
                  <c:v>48</c:v>
                </c:pt>
                <c:pt idx="2526">
                  <c:v>89</c:v>
                </c:pt>
                <c:pt idx="2527">
                  <c:v>166</c:v>
                </c:pt>
                <c:pt idx="2528">
                  <c:v>73</c:v>
                </c:pt>
                <c:pt idx="2529">
                  <c:v>329</c:v>
                </c:pt>
                <c:pt idx="2530">
                  <c:v>221</c:v>
                </c:pt>
                <c:pt idx="2531">
                  <c:v>45</c:v>
                </c:pt>
                <c:pt idx="2532">
                  <c:v>27</c:v>
                </c:pt>
                <c:pt idx="2533">
                  <c:v>9</c:v>
                </c:pt>
                <c:pt idx="2534">
                  <c:v>17</c:v>
                </c:pt>
                <c:pt idx="2535">
                  <c:v>24</c:v>
                </c:pt>
                <c:pt idx="2536">
                  <c:v>105</c:v>
                </c:pt>
                <c:pt idx="2537">
                  <c:v>155</c:v>
                </c:pt>
                <c:pt idx="2538">
                  <c:v>5</c:v>
                </c:pt>
                <c:pt idx="2539">
                  <c:v>131</c:v>
                </c:pt>
                <c:pt idx="2540">
                  <c:v>15</c:v>
                </c:pt>
                <c:pt idx="2541">
                  <c:v>12</c:v>
                </c:pt>
                <c:pt idx="2542">
                  <c:v>132</c:v>
                </c:pt>
                <c:pt idx="2543">
                  <c:v>21</c:v>
                </c:pt>
                <c:pt idx="2544">
                  <c:v>82</c:v>
                </c:pt>
                <c:pt idx="2545">
                  <c:v>269</c:v>
                </c:pt>
                <c:pt idx="2546">
                  <c:v>0</c:v>
                </c:pt>
                <c:pt idx="2547">
                  <c:v>227</c:v>
                </c:pt>
                <c:pt idx="2548">
                  <c:v>42</c:v>
                </c:pt>
                <c:pt idx="2549">
                  <c:v>112</c:v>
                </c:pt>
                <c:pt idx="2550">
                  <c:v>65</c:v>
                </c:pt>
                <c:pt idx="2551">
                  <c:v>42</c:v>
                </c:pt>
                <c:pt idx="2552">
                  <c:v>115</c:v>
                </c:pt>
                <c:pt idx="2553">
                  <c:v>104</c:v>
                </c:pt>
                <c:pt idx="2554">
                  <c:v>43</c:v>
                </c:pt>
                <c:pt idx="2555">
                  <c:v>352</c:v>
                </c:pt>
                <c:pt idx="2556">
                  <c:v>198</c:v>
                </c:pt>
                <c:pt idx="2557">
                  <c:v>14</c:v>
                </c:pt>
                <c:pt idx="2558">
                  <c:v>181</c:v>
                </c:pt>
                <c:pt idx="2559">
                  <c:v>338</c:v>
                </c:pt>
                <c:pt idx="2560">
                  <c:v>62</c:v>
                </c:pt>
                <c:pt idx="2561">
                  <c:v>170</c:v>
                </c:pt>
                <c:pt idx="2562">
                  <c:v>11</c:v>
                </c:pt>
                <c:pt idx="2563">
                  <c:v>23</c:v>
                </c:pt>
                <c:pt idx="2564">
                  <c:v>356</c:v>
                </c:pt>
                <c:pt idx="2565">
                  <c:v>43</c:v>
                </c:pt>
                <c:pt idx="2566">
                  <c:v>153</c:v>
                </c:pt>
                <c:pt idx="2567">
                  <c:v>254</c:v>
                </c:pt>
                <c:pt idx="2568">
                  <c:v>136</c:v>
                </c:pt>
                <c:pt idx="2569">
                  <c:v>49</c:v>
                </c:pt>
                <c:pt idx="2570">
                  <c:v>14</c:v>
                </c:pt>
                <c:pt idx="2571">
                  <c:v>41</c:v>
                </c:pt>
                <c:pt idx="2572">
                  <c:v>16</c:v>
                </c:pt>
                <c:pt idx="2573">
                  <c:v>1</c:v>
                </c:pt>
                <c:pt idx="2574">
                  <c:v>206</c:v>
                </c:pt>
                <c:pt idx="2575">
                  <c:v>147</c:v>
                </c:pt>
                <c:pt idx="2576">
                  <c:v>164</c:v>
                </c:pt>
                <c:pt idx="2577">
                  <c:v>32</c:v>
                </c:pt>
                <c:pt idx="2578">
                  <c:v>87</c:v>
                </c:pt>
                <c:pt idx="2579">
                  <c:v>11</c:v>
                </c:pt>
                <c:pt idx="2580">
                  <c:v>39</c:v>
                </c:pt>
                <c:pt idx="2581">
                  <c:v>278</c:v>
                </c:pt>
                <c:pt idx="2582">
                  <c:v>83</c:v>
                </c:pt>
                <c:pt idx="2583">
                  <c:v>97</c:v>
                </c:pt>
                <c:pt idx="2584">
                  <c:v>24</c:v>
                </c:pt>
                <c:pt idx="2585">
                  <c:v>55</c:v>
                </c:pt>
                <c:pt idx="2586">
                  <c:v>221</c:v>
                </c:pt>
                <c:pt idx="2587">
                  <c:v>51</c:v>
                </c:pt>
                <c:pt idx="2588">
                  <c:v>51</c:v>
                </c:pt>
                <c:pt idx="2589">
                  <c:v>93</c:v>
                </c:pt>
                <c:pt idx="2590">
                  <c:v>47</c:v>
                </c:pt>
                <c:pt idx="2591">
                  <c:v>100</c:v>
                </c:pt>
                <c:pt idx="2592">
                  <c:v>8</c:v>
                </c:pt>
                <c:pt idx="2593">
                  <c:v>207</c:v>
                </c:pt>
                <c:pt idx="2594">
                  <c:v>347</c:v>
                </c:pt>
                <c:pt idx="2595">
                  <c:v>27</c:v>
                </c:pt>
                <c:pt idx="2596">
                  <c:v>12</c:v>
                </c:pt>
                <c:pt idx="2597">
                  <c:v>1</c:v>
                </c:pt>
                <c:pt idx="2598">
                  <c:v>106</c:v>
                </c:pt>
                <c:pt idx="2599">
                  <c:v>358</c:v>
                </c:pt>
                <c:pt idx="2600">
                  <c:v>276</c:v>
                </c:pt>
                <c:pt idx="2601">
                  <c:v>33</c:v>
                </c:pt>
                <c:pt idx="2602">
                  <c:v>85</c:v>
                </c:pt>
                <c:pt idx="2603">
                  <c:v>246</c:v>
                </c:pt>
                <c:pt idx="2604">
                  <c:v>1</c:v>
                </c:pt>
                <c:pt idx="2605">
                  <c:v>333</c:v>
                </c:pt>
                <c:pt idx="2606">
                  <c:v>291</c:v>
                </c:pt>
                <c:pt idx="2607">
                  <c:v>70</c:v>
                </c:pt>
                <c:pt idx="2608">
                  <c:v>56</c:v>
                </c:pt>
                <c:pt idx="2609">
                  <c:v>113</c:v>
                </c:pt>
                <c:pt idx="2610">
                  <c:v>225</c:v>
                </c:pt>
                <c:pt idx="2611">
                  <c:v>172</c:v>
                </c:pt>
                <c:pt idx="2612">
                  <c:v>59</c:v>
                </c:pt>
                <c:pt idx="2613">
                  <c:v>268</c:v>
                </c:pt>
                <c:pt idx="2614">
                  <c:v>4</c:v>
                </c:pt>
                <c:pt idx="2615">
                  <c:v>277</c:v>
                </c:pt>
                <c:pt idx="2616">
                  <c:v>97</c:v>
                </c:pt>
                <c:pt idx="2617">
                  <c:v>4</c:v>
                </c:pt>
                <c:pt idx="2618">
                  <c:v>35</c:v>
                </c:pt>
                <c:pt idx="2619">
                  <c:v>31</c:v>
                </c:pt>
                <c:pt idx="2620">
                  <c:v>2</c:v>
                </c:pt>
                <c:pt idx="2621">
                  <c:v>56</c:v>
                </c:pt>
                <c:pt idx="2622">
                  <c:v>287</c:v>
                </c:pt>
                <c:pt idx="2623">
                  <c:v>328</c:v>
                </c:pt>
                <c:pt idx="2624">
                  <c:v>306</c:v>
                </c:pt>
                <c:pt idx="2625">
                  <c:v>42</c:v>
                </c:pt>
                <c:pt idx="2626">
                  <c:v>262</c:v>
                </c:pt>
                <c:pt idx="2627">
                  <c:v>51</c:v>
                </c:pt>
                <c:pt idx="2628">
                  <c:v>143</c:v>
                </c:pt>
                <c:pt idx="2629">
                  <c:v>59</c:v>
                </c:pt>
                <c:pt idx="2630">
                  <c:v>68</c:v>
                </c:pt>
                <c:pt idx="2631">
                  <c:v>157</c:v>
                </c:pt>
                <c:pt idx="2632">
                  <c:v>31</c:v>
                </c:pt>
                <c:pt idx="2633">
                  <c:v>118</c:v>
                </c:pt>
                <c:pt idx="2634">
                  <c:v>2</c:v>
                </c:pt>
                <c:pt idx="2635">
                  <c:v>281</c:v>
                </c:pt>
                <c:pt idx="2636">
                  <c:v>280</c:v>
                </c:pt>
                <c:pt idx="2637">
                  <c:v>58</c:v>
                </c:pt>
                <c:pt idx="2638">
                  <c:v>183</c:v>
                </c:pt>
                <c:pt idx="2639">
                  <c:v>46</c:v>
                </c:pt>
                <c:pt idx="2640">
                  <c:v>143</c:v>
                </c:pt>
                <c:pt idx="2641">
                  <c:v>165</c:v>
                </c:pt>
                <c:pt idx="2642">
                  <c:v>29</c:v>
                </c:pt>
                <c:pt idx="2643">
                  <c:v>69</c:v>
                </c:pt>
                <c:pt idx="2644">
                  <c:v>22</c:v>
                </c:pt>
                <c:pt idx="2645">
                  <c:v>123</c:v>
                </c:pt>
                <c:pt idx="2646">
                  <c:v>1</c:v>
                </c:pt>
                <c:pt idx="2647">
                  <c:v>132</c:v>
                </c:pt>
                <c:pt idx="2648">
                  <c:v>16</c:v>
                </c:pt>
                <c:pt idx="2649">
                  <c:v>345</c:v>
                </c:pt>
                <c:pt idx="2650">
                  <c:v>93</c:v>
                </c:pt>
                <c:pt idx="2651">
                  <c:v>233</c:v>
                </c:pt>
                <c:pt idx="2652">
                  <c:v>176</c:v>
                </c:pt>
                <c:pt idx="2653">
                  <c:v>159</c:v>
                </c:pt>
                <c:pt idx="2654">
                  <c:v>232</c:v>
                </c:pt>
                <c:pt idx="2655">
                  <c:v>127</c:v>
                </c:pt>
                <c:pt idx="2656">
                  <c:v>43</c:v>
                </c:pt>
                <c:pt idx="2657">
                  <c:v>122</c:v>
                </c:pt>
                <c:pt idx="2658">
                  <c:v>44</c:v>
                </c:pt>
                <c:pt idx="2659">
                  <c:v>76</c:v>
                </c:pt>
                <c:pt idx="2660">
                  <c:v>10</c:v>
                </c:pt>
                <c:pt idx="2661">
                  <c:v>250</c:v>
                </c:pt>
                <c:pt idx="2662">
                  <c:v>306</c:v>
                </c:pt>
                <c:pt idx="2663">
                  <c:v>123</c:v>
                </c:pt>
                <c:pt idx="2664">
                  <c:v>79</c:v>
                </c:pt>
                <c:pt idx="2665">
                  <c:v>327</c:v>
                </c:pt>
                <c:pt idx="2666">
                  <c:v>39</c:v>
                </c:pt>
                <c:pt idx="2667">
                  <c:v>46</c:v>
                </c:pt>
                <c:pt idx="2668">
                  <c:v>61</c:v>
                </c:pt>
                <c:pt idx="2669">
                  <c:v>11</c:v>
                </c:pt>
                <c:pt idx="2670">
                  <c:v>77</c:v>
                </c:pt>
                <c:pt idx="2671">
                  <c:v>11</c:v>
                </c:pt>
                <c:pt idx="2672">
                  <c:v>58</c:v>
                </c:pt>
                <c:pt idx="2673">
                  <c:v>12</c:v>
                </c:pt>
                <c:pt idx="2674">
                  <c:v>259</c:v>
                </c:pt>
                <c:pt idx="2675">
                  <c:v>51</c:v>
                </c:pt>
                <c:pt idx="2676">
                  <c:v>206</c:v>
                </c:pt>
                <c:pt idx="2677">
                  <c:v>200</c:v>
                </c:pt>
                <c:pt idx="2678">
                  <c:v>275</c:v>
                </c:pt>
                <c:pt idx="2679">
                  <c:v>16</c:v>
                </c:pt>
                <c:pt idx="2680">
                  <c:v>110</c:v>
                </c:pt>
                <c:pt idx="2681">
                  <c:v>41</c:v>
                </c:pt>
                <c:pt idx="2682">
                  <c:v>31</c:v>
                </c:pt>
                <c:pt idx="2683">
                  <c:v>80</c:v>
                </c:pt>
                <c:pt idx="2684">
                  <c:v>82</c:v>
                </c:pt>
                <c:pt idx="2685">
                  <c:v>6</c:v>
                </c:pt>
                <c:pt idx="2686">
                  <c:v>191</c:v>
                </c:pt>
                <c:pt idx="2687">
                  <c:v>33</c:v>
                </c:pt>
                <c:pt idx="2688">
                  <c:v>94</c:v>
                </c:pt>
                <c:pt idx="2689">
                  <c:v>107</c:v>
                </c:pt>
                <c:pt idx="2690">
                  <c:v>15</c:v>
                </c:pt>
                <c:pt idx="2691">
                  <c:v>49</c:v>
                </c:pt>
                <c:pt idx="2692">
                  <c:v>145</c:v>
                </c:pt>
                <c:pt idx="2693">
                  <c:v>14</c:v>
                </c:pt>
                <c:pt idx="2694">
                  <c:v>64</c:v>
                </c:pt>
                <c:pt idx="2695">
                  <c:v>150</c:v>
                </c:pt>
                <c:pt idx="2696">
                  <c:v>11</c:v>
                </c:pt>
                <c:pt idx="2697">
                  <c:v>17</c:v>
                </c:pt>
                <c:pt idx="2698">
                  <c:v>11</c:v>
                </c:pt>
                <c:pt idx="2699">
                  <c:v>103</c:v>
                </c:pt>
                <c:pt idx="2700">
                  <c:v>203</c:v>
                </c:pt>
                <c:pt idx="2701">
                  <c:v>290</c:v>
                </c:pt>
                <c:pt idx="2702">
                  <c:v>108</c:v>
                </c:pt>
                <c:pt idx="2703">
                  <c:v>121</c:v>
                </c:pt>
                <c:pt idx="2704">
                  <c:v>164</c:v>
                </c:pt>
                <c:pt idx="2705">
                  <c:v>8</c:v>
                </c:pt>
                <c:pt idx="2706">
                  <c:v>86</c:v>
                </c:pt>
                <c:pt idx="2707">
                  <c:v>13</c:v>
                </c:pt>
                <c:pt idx="2708">
                  <c:v>153</c:v>
                </c:pt>
                <c:pt idx="2709">
                  <c:v>94</c:v>
                </c:pt>
                <c:pt idx="2710">
                  <c:v>60</c:v>
                </c:pt>
                <c:pt idx="2711">
                  <c:v>187</c:v>
                </c:pt>
                <c:pt idx="2712">
                  <c:v>94</c:v>
                </c:pt>
                <c:pt idx="2713">
                  <c:v>63</c:v>
                </c:pt>
                <c:pt idx="2714">
                  <c:v>44</c:v>
                </c:pt>
                <c:pt idx="2715">
                  <c:v>41</c:v>
                </c:pt>
                <c:pt idx="2716">
                  <c:v>145</c:v>
                </c:pt>
                <c:pt idx="2717">
                  <c:v>280</c:v>
                </c:pt>
                <c:pt idx="2718">
                  <c:v>24</c:v>
                </c:pt>
                <c:pt idx="2719">
                  <c:v>27</c:v>
                </c:pt>
                <c:pt idx="2720">
                  <c:v>90</c:v>
                </c:pt>
                <c:pt idx="2721">
                  <c:v>87</c:v>
                </c:pt>
                <c:pt idx="2722">
                  <c:v>15</c:v>
                </c:pt>
                <c:pt idx="2723">
                  <c:v>206</c:v>
                </c:pt>
                <c:pt idx="2724">
                  <c:v>352</c:v>
                </c:pt>
                <c:pt idx="2725">
                  <c:v>116</c:v>
                </c:pt>
                <c:pt idx="2726">
                  <c:v>24</c:v>
                </c:pt>
                <c:pt idx="2727">
                  <c:v>233</c:v>
                </c:pt>
                <c:pt idx="2728">
                  <c:v>39</c:v>
                </c:pt>
                <c:pt idx="2729">
                  <c:v>3</c:v>
                </c:pt>
                <c:pt idx="2730">
                  <c:v>49</c:v>
                </c:pt>
                <c:pt idx="2731">
                  <c:v>127</c:v>
                </c:pt>
                <c:pt idx="2732">
                  <c:v>239</c:v>
                </c:pt>
                <c:pt idx="2733">
                  <c:v>97</c:v>
                </c:pt>
                <c:pt idx="2734">
                  <c:v>70</c:v>
                </c:pt>
                <c:pt idx="2735">
                  <c:v>11</c:v>
                </c:pt>
                <c:pt idx="2736">
                  <c:v>40</c:v>
                </c:pt>
                <c:pt idx="2737">
                  <c:v>24</c:v>
                </c:pt>
                <c:pt idx="2738">
                  <c:v>135</c:v>
                </c:pt>
                <c:pt idx="2739">
                  <c:v>282</c:v>
                </c:pt>
                <c:pt idx="2740">
                  <c:v>122</c:v>
                </c:pt>
                <c:pt idx="2741">
                  <c:v>19</c:v>
                </c:pt>
                <c:pt idx="2742">
                  <c:v>56</c:v>
                </c:pt>
                <c:pt idx="2743">
                  <c:v>10</c:v>
                </c:pt>
                <c:pt idx="2744">
                  <c:v>32</c:v>
                </c:pt>
                <c:pt idx="2745">
                  <c:v>100</c:v>
                </c:pt>
                <c:pt idx="2746">
                  <c:v>24</c:v>
                </c:pt>
                <c:pt idx="2747">
                  <c:v>87</c:v>
                </c:pt>
                <c:pt idx="2748">
                  <c:v>136</c:v>
                </c:pt>
                <c:pt idx="2749">
                  <c:v>130</c:v>
                </c:pt>
                <c:pt idx="2750">
                  <c:v>195</c:v>
                </c:pt>
                <c:pt idx="2751">
                  <c:v>109</c:v>
                </c:pt>
                <c:pt idx="2752">
                  <c:v>33</c:v>
                </c:pt>
                <c:pt idx="2753">
                  <c:v>1</c:v>
                </c:pt>
                <c:pt idx="2754">
                  <c:v>312</c:v>
                </c:pt>
                <c:pt idx="2755">
                  <c:v>212</c:v>
                </c:pt>
                <c:pt idx="2756">
                  <c:v>161</c:v>
                </c:pt>
                <c:pt idx="2757">
                  <c:v>312</c:v>
                </c:pt>
                <c:pt idx="2758">
                  <c:v>216</c:v>
                </c:pt>
                <c:pt idx="2759">
                  <c:v>52</c:v>
                </c:pt>
                <c:pt idx="2760">
                  <c:v>47</c:v>
                </c:pt>
                <c:pt idx="2761">
                  <c:v>132</c:v>
                </c:pt>
                <c:pt idx="2762">
                  <c:v>1</c:v>
                </c:pt>
                <c:pt idx="2763">
                  <c:v>53</c:v>
                </c:pt>
                <c:pt idx="2764">
                  <c:v>241</c:v>
                </c:pt>
                <c:pt idx="2765">
                  <c:v>35</c:v>
                </c:pt>
                <c:pt idx="2766">
                  <c:v>222</c:v>
                </c:pt>
                <c:pt idx="2767">
                  <c:v>12</c:v>
                </c:pt>
                <c:pt idx="2768">
                  <c:v>178</c:v>
                </c:pt>
                <c:pt idx="2769">
                  <c:v>326</c:v>
                </c:pt>
                <c:pt idx="2770">
                  <c:v>8</c:v>
                </c:pt>
                <c:pt idx="2771">
                  <c:v>53</c:v>
                </c:pt>
                <c:pt idx="2772">
                  <c:v>14</c:v>
                </c:pt>
                <c:pt idx="2773">
                  <c:v>168</c:v>
                </c:pt>
                <c:pt idx="2774">
                  <c:v>153</c:v>
                </c:pt>
                <c:pt idx="2775">
                  <c:v>50</c:v>
                </c:pt>
                <c:pt idx="2776">
                  <c:v>2</c:v>
                </c:pt>
                <c:pt idx="2777">
                  <c:v>4</c:v>
                </c:pt>
                <c:pt idx="2778">
                  <c:v>279</c:v>
                </c:pt>
                <c:pt idx="2779">
                  <c:v>124</c:v>
                </c:pt>
                <c:pt idx="2780">
                  <c:v>73</c:v>
                </c:pt>
                <c:pt idx="2781">
                  <c:v>29</c:v>
                </c:pt>
                <c:pt idx="2782">
                  <c:v>11</c:v>
                </c:pt>
                <c:pt idx="2783">
                  <c:v>161</c:v>
                </c:pt>
                <c:pt idx="2784">
                  <c:v>14</c:v>
                </c:pt>
                <c:pt idx="2785">
                  <c:v>94</c:v>
                </c:pt>
                <c:pt idx="2786">
                  <c:v>143</c:v>
                </c:pt>
                <c:pt idx="2787">
                  <c:v>35</c:v>
                </c:pt>
                <c:pt idx="2788">
                  <c:v>16</c:v>
                </c:pt>
                <c:pt idx="2789">
                  <c:v>14</c:v>
                </c:pt>
                <c:pt idx="2790">
                  <c:v>30</c:v>
                </c:pt>
                <c:pt idx="2791">
                  <c:v>110</c:v>
                </c:pt>
                <c:pt idx="2792">
                  <c:v>10</c:v>
                </c:pt>
                <c:pt idx="2793">
                  <c:v>103</c:v>
                </c:pt>
                <c:pt idx="2794">
                  <c:v>107</c:v>
                </c:pt>
                <c:pt idx="2795">
                  <c:v>156</c:v>
                </c:pt>
                <c:pt idx="2796">
                  <c:v>155</c:v>
                </c:pt>
                <c:pt idx="2797">
                  <c:v>22</c:v>
                </c:pt>
                <c:pt idx="2798">
                  <c:v>244</c:v>
                </c:pt>
                <c:pt idx="2799">
                  <c:v>27</c:v>
                </c:pt>
                <c:pt idx="2800">
                  <c:v>63</c:v>
                </c:pt>
                <c:pt idx="2801">
                  <c:v>162</c:v>
                </c:pt>
                <c:pt idx="2802">
                  <c:v>1</c:v>
                </c:pt>
                <c:pt idx="2803">
                  <c:v>154</c:v>
                </c:pt>
                <c:pt idx="2804">
                  <c:v>25</c:v>
                </c:pt>
                <c:pt idx="2805">
                  <c:v>160</c:v>
                </c:pt>
                <c:pt idx="2806">
                  <c:v>22</c:v>
                </c:pt>
                <c:pt idx="2807">
                  <c:v>66</c:v>
                </c:pt>
                <c:pt idx="2808">
                  <c:v>47</c:v>
                </c:pt>
                <c:pt idx="2809">
                  <c:v>71</c:v>
                </c:pt>
                <c:pt idx="2810">
                  <c:v>15</c:v>
                </c:pt>
                <c:pt idx="2811">
                  <c:v>31</c:v>
                </c:pt>
                <c:pt idx="2812">
                  <c:v>24</c:v>
                </c:pt>
                <c:pt idx="2813">
                  <c:v>105</c:v>
                </c:pt>
                <c:pt idx="2814">
                  <c:v>9</c:v>
                </c:pt>
                <c:pt idx="2815">
                  <c:v>62</c:v>
                </c:pt>
                <c:pt idx="2816">
                  <c:v>119</c:v>
                </c:pt>
                <c:pt idx="2817">
                  <c:v>80</c:v>
                </c:pt>
                <c:pt idx="2818">
                  <c:v>259</c:v>
                </c:pt>
                <c:pt idx="2819">
                  <c:v>271</c:v>
                </c:pt>
                <c:pt idx="2820">
                  <c:v>239</c:v>
                </c:pt>
                <c:pt idx="2821">
                  <c:v>7</c:v>
                </c:pt>
                <c:pt idx="2822">
                  <c:v>13</c:v>
                </c:pt>
                <c:pt idx="2823">
                  <c:v>120</c:v>
                </c:pt>
                <c:pt idx="2824">
                  <c:v>35</c:v>
                </c:pt>
                <c:pt idx="2825">
                  <c:v>100</c:v>
                </c:pt>
                <c:pt idx="2826">
                  <c:v>55</c:v>
                </c:pt>
                <c:pt idx="2827">
                  <c:v>21</c:v>
                </c:pt>
                <c:pt idx="2828">
                  <c:v>3</c:v>
                </c:pt>
                <c:pt idx="2829">
                  <c:v>106</c:v>
                </c:pt>
                <c:pt idx="2830">
                  <c:v>28</c:v>
                </c:pt>
                <c:pt idx="2831">
                  <c:v>292</c:v>
                </c:pt>
                <c:pt idx="2832">
                  <c:v>131</c:v>
                </c:pt>
                <c:pt idx="2833">
                  <c:v>115</c:v>
                </c:pt>
                <c:pt idx="2834">
                  <c:v>134</c:v>
                </c:pt>
                <c:pt idx="2835">
                  <c:v>14</c:v>
                </c:pt>
                <c:pt idx="2836">
                  <c:v>55</c:v>
                </c:pt>
                <c:pt idx="2837">
                  <c:v>157</c:v>
                </c:pt>
                <c:pt idx="2838">
                  <c:v>54</c:v>
                </c:pt>
                <c:pt idx="2839">
                  <c:v>68</c:v>
                </c:pt>
                <c:pt idx="2840">
                  <c:v>250</c:v>
                </c:pt>
                <c:pt idx="2841">
                  <c:v>2</c:v>
                </c:pt>
                <c:pt idx="2842">
                  <c:v>11</c:v>
                </c:pt>
                <c:pt idx="2843">
                  <c:v>10</c:v>
                </c:pt>
                <c:pt idx="2844">
                  <c:v>124</c:v>
                </c:pt>
                <c:pt idx="2845">
                  <c:v>39</c:v>
                </c:pt>
                <c:pt idx="2846">
                  <c:v>198</c:v>
                </c:pt>
                <c:pt idx="2847">
                  <c:v>128</c:v>
                </c:pt>
                <c:pt idx="2848">
                  <c:v>144</c:v>
                </c:pt>
                <c:pt idx="2849">
                  <c:v>2</c:v>
                </c:pt>
                <c:pt idx="2850">
                  <c:v>69</c:v>
                </c:pt>
                <c:pt idx="2851">
                  <c:v>182</c:v>
                </c:pt>
                <c:pt idx="2852">
                  <c:v>47</c:v>
                </c:pt>
                <c:pt idx="2853">
                  <c:v>83</c:v>
                </c:pt>
                <c:pt idx="2854">
                  <c:v>70</c:v>
                </c:pt>
                <c:pt idx="2855">
                  <c:v>1</c:v>
                </c:pt>
                <c:pt idx="2856">
                  <c:v>25</c:v>
                </c:pt>
                <c:pt idx="2857">
                  <c:v>29</c:v>
                </c:pt>
                <c:pt idx="2858">
                  <c:v>77</c:v>
                </c:pt>
                <c:pt idx="2859">
                  <c:v>57</c:v>
                </c:pt>
                <c:pt idx="2860">
                  <c:v>82</c:v>
                </c:pt>
                <c:pt idx="2861">
                  <c:v>44</c:v>
                </c:pt>
                <c:pt idx="2862">
                  <c:v>8</c:v>
                </c:pt>
                <c:pt idx="2863">
                  <c:v>17</c:v>
                </c:pt>
                <c:pt idx="2864">
                  <c:v>103</c:v>
                </c:pt>
                <c:pt idx="2865">
                  <c:v>14</c:v>
                </c:pt>
                <c:pt idx="2866">
                  <c:v>18</c:v>
                </c:pt>
                <c:pt idx="2867">
                  <c:v>16</c:v>
                </c:pt>
                <c:pt idx="2868">
                  <c:v>47</c:v>
                </c:pt>
                <c:pt idx="2869">
                  <c:v>58</c:v>
                </c:pt>
                <c:pt idx="2870">
                  <c:v>182</c:v>
                </c:pt>
                <c:pt idx="2871">
                  <c:v>71</c:v>
                </c:pt>
                <c:pt idx="2872">
                  <c:v>78</c:v>
                </c:pt>
                <c:pt idx="2873">
                  <c:v>106</c:v>
                </c:pt>
                <c:pt idx="2874">
                  <c:v>170</c:v>
                </c:pt>
                <c:pt idx="2875">
                  <c:v>12</c:v>
                </c:pt>
                <c:pt idx="2876">
                  <c:v>64</c:v>
                </c:pt>
                <c:pt idx="2877">
                  <c:v>136</c:v>
                </c:pt>
                <c:pt idx="2878">
                  <c:v>78</c:v>
                </c:pt>
                <c:pt idx="2879">
                  <c:v>69</c:v>
                </c:pt>
                <c:pt idx="2880">
                  <c:v>112</c:v>
                </c:pt>
                <c:pt idx="2881">
                  <c:v>83</c:v>
                </c:pt>
                <c:pt idx="2882">
                  <c:v>151</c:v>
                </c:pt>
                <c:pt idx="2883">
                  <c:v>17</c:v>
                </c:pt>
                <c:pt idx="2884">
                  <c:v>33</c:v>
                </c:pt>
                <c:pt idx="2885">
                  <c:v>10</c:v>
                </c:pt>
                <c:pt idx="2886">
                  <c:v>35</c:v>
                </c:pt>
                <c:pt idx="2887">
                  <c:v>176</c:v>
                </c:pt>
                <c:pt idx="2888">
                  <c:v>112</c:v>
                </c:pt>
                <c:pt idx="2889">
                  <c:v>284</c:v>
                </c:pt>
                <c:pt idx="2890">
                  <c:v>38</c:v>
                </c:pt>
                <c:pt idx="2891">
                  <c:v>90</c:v>
                </c:pt>
                <c:pt idx="2892">
                  <c:v>136</c:v>
                </c:pt>
                <c:pt idx="2893">
                  <c:v>4</c:v>
                </c:pt>
                <c:pt idx="2894">
                  <c:v>8</c:v>
                </c:pt>
                <c:pt idx="2895">
                  <c:v>58</c:v>
                </c:pt>
                <c:pt idx="2896">
                  <c:v>35</c:v>
                </c:pt>
                <c:pt idx="2897">
                  <c:v>113</c:v>
                </c:pt>
                <c:pt idx="2898">
                  <c:v>10</c:v>
                </c:pt>
                <c:pt idx="2899">
                  <c:v>195</c:v>
                </c:pt>
                <c:pt idx="2900">
                  <c:v>19</c:v>
                </c:pt>
                <c:pt idx="2901">
                  <c:v>37</c:v>
                </c:pt>
                <c:pt idx="2902">
                  <c:v>11</c:v>
                </c:pt>
                <c:pt idx="2903">
                  <c:v>39</c:v>
                </c:pt>
                <c:pt idx="2904">
                  <c:v>63</c:v>
                </c:pt>
                <c:pt idx="2905">
                  <c:v>154</c:v>
                </c:pt>
                <c:pt idx="2906">
                  <c:v>163</c:v>
                </c:pt>
                <c:pt idx="2907">
                  <c:v>13</c:v>
                </c:pt>
                <c:pt idx="2908">
                  <c:v>10</c:v>
                </c:pt>
                <c:pt idx="2909">
                  <c:v>63</c:v>
                </c:pt>
                <c:pt idx="2910">
                  <c:v>297</c:v>
                </c:pt>
                <c:pt idx="2911">
                  <c:v>15</c:v>
                </c:pt>
                <c:pt idx="2912">
                  <c:v>115</c:v>
                </c:pt>
                <c:pt idx="2913">
                  <c:v>51</c:v>
                </c:pt>
                <c:pt idx="2914">
                  <c:v>291</c:v>
                </c:pt>
                <c:pt idx="2915">
                  <c:v>245</c:v>
                </c:pt>
                <c:pt idx="2916">
                  <c:v>84</c:v>
                </c:pt>
                <c:pt idx="2917">
                  <c:v>313</c:v>
                </c:pt>
              </c:numCache>
            </c:numRef>
          </c:xVal>
          <c:yVal>
            <c:numRef>
              <c:f>Scatter_Plot!$C$2:$C$2919</c:f>
              <c:numCache>
                <c:formatCode>General</c:formatCode>
                <c:ptCount val="2918"/>
                <c:pt idx="0">
                  <c:v>657.68000000000018</c:v>
                </c:pt>
                <c:pt idx="1">
                  <c:v>1357.27</c:v>
                </c:pt>
                <c:pt idx="2">
                  <c:v>1295.23</c:v>
                </c:pt>
                <c:pt idx="3">
                  <c:v>1539.1399999999999</c:v>
                </c:pt>
                <c:pt idx="4">
                  <c:v>4517.7599999999993</c:v>
                </c:pt>
                <c:pt idx="5">
                  <c:v>248.6699999999999</c:v>
                </c:pt>
                <c:pt idx="6">
                  <c:v>824.27</c:v>
                </c:pt>
                <c:pt idx="7">
                  <c:v>651.91000000000008</c:v>
                </c:pt>
                <c:pt idx="8">
                  <c:v>2109.9</c:v>
                </c:pt>
                <c:pt idx="9">
                  <c:v>3304</c:v>
                </c:pt>
                <c:pt idx="10">
                  <c:v>2192.3000000000002</c:v>
                </c:pt>
                <c:pt idx="11">
                  <c:v>3385.3</c:v>
                </c:pt>
                <c:pt idx="12">
                  <c:v>1298.4699999999998</c:v>
                </c:pt>
                <c:pt idx="13">
                  <c:v>1959.79</c:v>
                </c:pt>
                <c:pt idx="14">
                  <c:v>973.0100000000001</c:v>
                </c:pt>
                <c:pt idx="15">
                  <c:v>3390.5700000000006</c:v>
                </c:pt>
                <c:pt idx="16">
                  <c:v>1589.4099999999999</c:v>
                </c:pt>
                <c:pt idx="17">
                  <c:v>639.88000000000011</c:v>
                </c:pt>
                <c:pt idx="18">
                  <c:v>2046.7900000000002</c:v>
                </c:pt>
                <c:pt idx="19">
                  <c:v>4119.4399999999996</c:v>
                </c:pt>
                <c:pt idx="20">
                  <c:v>2754.19</c:v>
                </c:pt>
                <c:pt idx="21">
                  <c:v>509.97</c:v>
                </c:pt>
                <c:pt idx="22">
                  <c:v>1400.3200000000002</c:v>
                </c:pt>
                <c:pt idx="23">
                  <c:v>881.17000000000007</c:v>
                </c:pt>
                <c:pt idx="24">
                  <c:v>463.75999999999993</c:v>
                </c:pt>
                <c:pt idx="25">
                  <c:v>1264.6199999999999</c:v>
                </c:pt>
                <c:pt idx="26">
                  <c:v>398.84999999999991</c:v>
                </c:pt>
                <c:pt idx="27">
                  <c:v>110.56</c:v>
                </c:pt>
                <c:pt idx="28">
                  <c:v>655.29999999999995</c:v>
                </c:pt>
                <c:pt idx="29">
                  <c:v>873.11999999999989</c:v>
                </c:pt>
                <c:pt idx="30">
                  <c:v>409.86000000000013</c:v>
                </c:pt>
                <c:pt idx="31">
                  <c:v>1855.8999999999999</c:v>
                </c:pt>
                <c:pt idx="32">
                  <c:v>370.73</c:v>
                </c:pt>
                <c:pt idx="33">
                  <c:v>709.34</c:v>
                </c:pt>
                <c:pt idx="34">
                  <c:v>2740.05</c:v>
                </c:pt>
                <c:pt idx="35">
                  <c:v>5322.7199999999993</c:v>
                </c:pt>
                <c:pt idx="36">
                  <c:v>2777.48</c:v>
                </c:pt>
                <c:pt idx="37">
                  <c:v>1637.1999999999998</c:v>
                </c:pt>
                <c:pt idx="38">
                  <c:v>718.44</c:v>
                </c:pt>
                <c:pt idx="39">
                  <c:v>709.34</c:v>
                </c:pt>
                <c:pt idx="40">
                  <c:v>2817.5699999999997</c:v>
                </c:pt>
                <c:pt idx="41">
                  <c:v>1126.79</c:v>
                </c:pt>
                <c:pt idx="42">
                  <c:v>3131.9700000000003</c:v>
                </c:pt>
                <c:pt idx="43">
                  <c:v>43.97</c:v>
                </c:pt>
                <c:pt idx="44">
                  <c:v>3392.1099999999997</c:v>
                </c:pt>
                <c:pt idx="45">
                  <c:v>452.84999999999997</c:v>
                </c:pt>
                <c:pt idx="46">
                  <c:v>1447.48</c:v>
                </c:pt>
                <c:pt idx="47">
                  <c:v>244.36999999999995</c:v>
                </c:pt>
                <c:pt idx="48">
                  <c:v>1157.8900000000003</c:v>
                </c:pt>
                <c:pt idx="49">
                  <c:v>1630.98</c:v>
                </c:pt>
                <c:pt idx="50">
                  <c:v>605.01</c:v>
                </c:pt>
                <c:pt idx="51">
                  <c:v>1355.3799999999997</c:v>
                </c:pt>
                <c:pt idx="52">
                  <c:v>294.67000000000019</c:v>
                </c:pt>
                <c:pt idx="53">
                  <c:v>313.84999999999991</c:v>
                </c:pt>
                <c:pt idx="54">
                  <c:v>2666.9799999999996</c:v>
                </c:pt>
                <c:pt idx="55">
                  <c:v>1185.8499999999999</c:v>
                </c:pt>
                <c:pt idx="56">
                  <c:v>2815.73</c:v>
                </c:pt>
                <c:pt idx="57">
                  <c:v>431.33000000000004</c:v>
                </c:pt>
                <c:pt idx="58">
                  <c:v>2335.2399999999998</c:v>
                </c:pt>
                <c:pt idx="59">
                  <c:v>4556.2699999999995</c:v>
                </c:pt>
                <c:pt idx="60">
                  <c:v>534.94000000000017</c:v>
                </c:pt>
                <c:pt idx="61">
                  <c:v>1051.5</c:v>
                </c:pt>
                <c:pt idx="62">
                  <c:v>2111.84</c:v>
                </c:pt>
                <c:pt idx="63">
                  <c:v>1060.4099999999999</c:v>
                </c:pt>
                <c:pt idx="64">
                  <c:v>989.76</c:v>
                </c:pt>
                <c:pt idx="65">
                  <c:v>6729.5599999999995</c:v>
                </c:pt>
                <c:pt idx="66">
                  <c:v>3159.17</c:v>
                </c:pt>
                <c:pt idx="67">
                  <c:v>335.36000000000013</c:v>
                </c:pt>
                <c:pt idx="68">
                  <c:v>1405.58</c:v>
                </c:pt>
                <c:pt idx="69">
                  <c:v>1018.6600000000001</c:v>
                </c:pt>
                <c:pt idx="70">
                  <c:v>3055.79</c:v>
                </c:pt>
                <c:pt idx="71">
                  <c:v>584.37000000000012</c:v>
                </c:pt>
                <c:pt idx="72">
                  <c:v>2997.9799999999996</c:v>
                </c:pt>
                <c:pt idx="73">
                  <c:v>1888.0300000000002</c:v>
                </c:pt>
                <c:pt idx="74">
                  <c:v>2432.5100000000002</c:v>
                </c:pt>
                <c:pt idx="75">
                  <c:v>5555.2699999999995</c:v>
                </c:pt>
                <c:pt idx="76">
                  <c:v>431.33000000000004</c:v>
                </c:pt>
                <c:pt idx="77">
                  <c:v>3888.4400000000005</c:v>
                </c:pt>
                <c:pt idx="78">
                  <c:v>2391.0899999999997</c:v>
                </c:pt>
                <c:pt idx="79">
                  <c:v>3973.78</c:v>
                </c:pt>
                <c:pt idx="80">
                  <c:v>1431.28</c:v>
                </c:pt>
                <c:pt idx="81">
                  <c:v>696.26</c:v>
                </c:pt>
                <c:pt idx="82">
                  <c:v>5056.6500000000005</c:v>
                </c:pt>
                <c:pt idx="83">
                  <c:v>1874.76</c:v>
                </c:pt>
                <c:pt idx="84">
                  <c:v>1436.2399999999998</c:v>
                </c:pt>
                <c:pt idx="85">
                  <c:v>338.85</c:v>
                </c:pt>
                <c:pt idx="86">
                  <c:v>1960.15</c:v>
                </c:pt>
                <c:pt idx="87">
                  <c:v>2479.5</c:v>
                </c:pt>
                <c:pt idx="88">
                  <c:v>970.21999999999991</c:v>
                </c:pt>
                <c:pt idx="89">
                  <c:v>644.6099999999999</c:v>
                </c:pt>
                <c:pt idx="90">
                  <c:v>2265.8500000000004</c:v>
                </c:pt>
                <c:pt idx="91">
                  <c:v>3245.8999999999996</c:v>
                </c:pt>
                <c:pt idx="92">
                  <c:v>3280.15</c:v>
                </c:pt>
                <c:pt idx="93">
                  <c:v>1391.23</c:v>
                </c:pt>
                <c:pt idx="94">
                  <c:v>999.16999999999985</c:v>
                </c:pt>
                <c:pt idx="95">
                  <c:v>1539.2600000000002</c:v>
                </c:pt>
                <c:pt idx="96">
                  <c:v>1103.43</c:v>
                </c:pt>
                <c:pt idx="97">
                  <c:v>655.87000000000012</c:v>
                </c:pt>
                <c:pt idx="98">
                  <c:v>437.46</c:v>
                </c:pt>
                <c:pt idx="99">
                  <c:v>1027.2</c:v>
                </c:pt>
                <c:pt idx="100">
                  <c:v>4340.5200000000004</c:v>
                </c:pt>
                <c:pt idx="101">
                  <c:v>450.77</c:v>
                </c:pt>
                <c:pt idx="102">
                  <c:v>1267.7700000000002</c:v>
                </c:pt>
                <c:pt idx="103">
                  <c:v>1259.95</c:v>
                </c:pt>
                <c:pt idx="104">
                  <c:v>902.54</c:v>
                </c:pt>
                <c:pt idx="105">
                  <c:v>152.54999999999995</c:v>
                </c:pt>
                <c:pt idx="106">
                  <c:v>5490.79</c:v>
                </c:pt>
                <c:pt idx="107">
                  <c:v>1660.88</c:v>
                </c:pt>
                <c:pt idx="108">
                  <c:v>689.8599999999999</c:v>
                </c:pt>
                <c:pt idx="109">
                  <c:v>1736.63</c:v>
                </c:pt>
                <c:pt idx="110">
                  <c:v>2047.75</c:v>
                </c:pt>
                <c:pt idx="111">
                  <c:v>1819.53</c:v>
                </c:pt>
                <c:pt idx="112">
                  <c:v>152.54999999999995</c:v>
                </c:pt>
                <c:pt idx="113">
                  <c:v>1202.67</c:v>
                </c:pt>
                <c:pt idx="114">
                  <c:v>57.72999999999999</c:v>
                </c:pt>
                <c:pt idx="115">
                  <c:v>1366.15</c:v>
                </c:pt>
                <c:pt idx="116">
                  <c:v>133.7800000000002</c:v>
                </c:pt>
                <c:pt idx="117">
                  <c:v>996.8</c:v>
                </c:pt>
                <c:pt idx="118">
                  <c:v>2951.0899999999997</c:v>
                </c:pt>
                <c:pt idx="119">
                  <c:v>2132.39</c:v>
                </c:pt>
                <c:pt idx="120">
                  <c:v>1592.19</c:v>
                </c:pt>
                <c:pt idx="121">
                  <c:v>1272.3699999999999</c:v>
                </c:pt>
                <c:pt idx="122">
                  <c:v>2241.48</c:v>
                </c:pt>
                <c:pt idx="123">
                  <c:v>199.09999999999991</c:v>
                </c:pt>
                <c:pt idx="124">
                  <c:v>3159.21</c:v>
                </c:pt>
                <c:pt idx="125">
                  <c:v>2047.92</c:v>
                </c:pt>
                <c:pt idx="126">
                  <c:v>50.66</c:v>
                </c:pt>
                <c:pt idx="127">
                  <c:v>4187.46</c:v>
                </c:pt>
                <c:pt idx="128">
                  <c:v>2253.9500000000003</c:v>
                </c:pt>
                <c:pt idx="129">
                  <c:v>2291.66</c:v>
                </c:pt>
                <c:pt idx="130">
                  <c:v>1728.08</c:v>
                </c:pt>
                <c:pt idx="131">
                  <c:v>1689.2399999999998</c:v>
                </c:pt>
                <c:pt idx="132">
                  <c:v>50.66</c:v>
                </c:pt>
                <c:pt idx="133">
                  <c:v>6011.89</c:v>
                </c:pt>
                <c:pt idx="134">
                  <c:v>6927.52</c:v>
                </c:pt>
                <c:pt idx="135">
                  <c:v>198.22000000000003</c:v>
                </c:pt>
                <c:pt idx="136">
                  <c:v>5212.369999999999</c:v>
                </c:pt>
                <c:pt idx="137">
                  <c:v>447.44999999999993</c:v>
                </c:pt>
                <c:pt idx="138">
                  <c:v>1503.54</c:v>
                </c:pt>
                <c:pt idx="139">
                  <c:v>1537.92</c:v>
                </c:pt>
                <c:pt idx="140">
                  <c:v>1946.92</c:v>
                </c:pt>
                <c:pt idx="141">
                  <c:v>438.03999999999996</c:v>
                </c:pt>
                <c:pt idx="142">
                  <c:v>263.27999999999997</c:v>
                </c:pt>
                <c:pt idx="143">
                  <c:v>846.32999999999993</c:v>
                </c:pt>
                <c:pt idx="144">
                  <c:v>971.34</c:v>
                </c:pt>
                <c:pt idx="145">
                  <c:v>1328.3</c:v>
                </c:pt>
                <c:pt idx="146">
                  <c:v>2272.87</c:v>
                </c:pt>
                <c:pt idx="147">
                  <c:v>1428.49</c:v>
                </c:pt>
                <c:pt idx="148">
                  <c:v>1425.1599999999999</c:v>
                </c:pt>
                <c:pt idx="149">
                  <c:v>3070.3100000000004</c:v>
                </c:pt>
                <c:pt idx="150">
                  <c:v>244.18999999999994</c:v>
                </c:pt>
                <c:pt idx="151">
                  <c:v>1639.01</c:v>
                </c:pt>
                <c:pt idx="152">
                  <c:v>448.67999999999995</c:v>
                </c:pt>
                <c:pt idx="153">
                  <c:v>327.55999999999983</c:v>
                </c:pt>
                <c:pt idx="154">
                  <c:v>3072.1200000000003</c:v>
                </c:pt>
                <c:pt idx="155">
                  <c:v>737.17000000000007</c:v>
                </c:pt>
                <c:pt idx="156">
                  <c:v>342.48</c:v>
                </c:pt>
                <c:pt idx="157">
                  <c:v>1581.3200000000002</c:v>
                </c:pt>
                <c:pt idx="158">
                  <c:v>5720.77</c:v>
                </c:pt>
                <c:pt idx="159">
                  <c:v>675.5300000000002</c:v>
                </c:pt>
                <c:pt idx="160">
                  <c:v>523.81999999999994</c:v>
                </c:pt>
                <c:pt idx="161">
                  <c:v>3389.38</c:v>
                </c:pt>
                <c:pt idx="162">
                  <c:v>1481.62</c:v>
                </c:pt>
                <c:pt idx="163">
                  <c:v>455.79000000000013</c:v>
                </c:pt>
                <c:pt idx="164">
                  <c:v>158.87000000000018</c:v>
                </c:pt>
                <c:pt idx="165">
                  <c:v>926.08999999999992</c:v>
                </c:pt>
                <c:pt idx="166">
                  <c:v>2430.75</c:v>
                </c:pt>
                <c:pt idx="167">
                  <c:v>254.82</c:v>
                </c:pt>
                <c:pt idx="168">
                  <c:v>5865.0599999999995</c:v>
                </c:pt>
                <c:pt idx="169">
                  <c:v>1482.1299999999999</c:v>
                </c:pt>
                <c:pt idx="170">
                  <c:v>201.98999999999998</c:v>
                </c:pt>
                <c:pt idx="171">
                  <c:v>631.25</c:v>
                </c:pt>
                <c:pt idx="172">
                  <c:v>6583.3000000000011</c:v>
                </c:pt>
                <c:pt idx="173">
                  <c:v>1982.4199999999998</c:v>
                </c:pt>
                <c:pt idx="174">
                  <c:v>3663.4799999999996</c:v>
                </c:pt>
                <c:pt idx="175">
                  <c:v>3115.63</c:v>
                </c:pt>
                <c:pt idx="176">
                  <c:v>1231.8899999999999</c:v>
                </c:pt>
                <c:pt idx="177">
                  <c:v>2244.15</c:v>
                </c:pt>
                <c:pt idx="178">
                  <c:v>2214.13</c:v>
                </c:pt>
                <c:pt idx="179">
                  <c:v>17.869999999999997</c:v>
                </c:pt>
                <c:pt idx="180">
                  <c:v>2046.81</c:v>
                </c:pt>
                <c:pt idx="181">
                  <c:v>865.22</c:v>
                </c:pt>
                <c:pt idx="182">
                  <c:v>41.129999999999995</c:v>
                </c:pt>
                <c:pt idx="183">
                  <c:v>4737.2999999999993</c:v>
                </c:pt>
                <c:pt idx="184">
                  <c:v>946.80000000000007</c:v>
                </c:pt>
                <c:pt idx="185">
                  <c:v>1544.6100000000001</c:v>
                </c:pt>
                <c:pt idx="186">
                  <c:v>893.88999999999987</c:v>
                </c:pt>
                <c:pt idx="187">
                  <c:v>3743.88</c:v>
                </c:pt>
                <c:pt idx="188">
                  <c:v>1816.8600000000001</c:v>
                </c:pt>
                <c:pt idx="189">
                  <c:v>1933.8400000000001</c:v>
                </c:pt>
                <c:pt idx="190">
                  <c:v>5234.49</c:v>
                </c:pt>
                <c:pt idx="191">
                  <c:v>5369.3300000000008</c:v>
                </c:pt>
                <c:pt idx="192">
                  <c:v>1048.5299999999997</c:v>
                </c:pt>
                <c:pt idx="193">
                  <c:v>71.05</c:v>
                </c:pt>
                <c:pt idx="194">
                  <c:v>863.63999999999987</c:v>
                </c:pt>
                <c:pt idx="195">
                  <c:v>1474.8700000000001</c:v>
                </c:pt>
                <c:pt idx="196">
                  <c:v>1792.99</c:v>
                </c:pt>
                <c:pt idx="197">
                  <c:v>2458.73</c:v>
                </c:pt>
                <c:pt idx="198">
                  <c:v>90.099999999999966</c:v>
                </c:pt>
                <c:pt idx="199">
                  <c:v>3903.29</c:v>
                </c:pt>
                <c:pt idx="200">
                  <c:v>3719.2500000000005</c:v>
                </c:pt>
                <c:pt idx="201">
                  <c:v>189.27999999999997</c:v>
                </c:pt>
                <c:pt idx="202">
                  <c:v>1424.3799999999999</c:v>
                </c:pt>
                <c:pt idx="203">
                  <c:v>1261.23</c:v>
                </c:pt>
                <c:pt idx="204">
                  <c:v>198.29000000000002</c:v>
                </c:pt>
                <c:pt idx="205">
                  <c:v>1144.4099999999999</c:v>
                </c:pt>
                <c:pt idx="206">
                  <c:v>2409.27</c:v>
                </c:pt>
                <c:pt idx="207">
                  <c:v>2046.45</c:v>
                </c:pt>
                <c:pt idx="208">
                  <c:v>1660.88</c:v>
                </c:pt>
                <c:pt idx="209">
                  <c:v>57.72999999999999</c:v>
                </c:pt>
                <c:pt idx="210">
                  <c:v>1930.3200000000002</c:v>
                </c:pt>
                <c:pt idx="211">
                  <c:v>2224.4899999999998</c:v>
                </c:pt>
                <c:pt idx="212">
                  <c:v>1721.4</c:v>
                </c:pt>
                <c:pt idx="213">
                  <c:v>409.86000000000013</c:v>
                </c:pt>
                <c:pt idx="214">
                  <c:v>1738.05</c:v>
                </c:pt>
                <c:pt idx="215">
                  <c:v>1953.51</c:v>
                </c:pt>
                <c:pt idx="216">
                  <c:v>2662.96</c:v>
                </c:pt>
                <c:pt idx="217">
                  <c:v>1305.25</c:v>
                </c:pt>
                <c:pt idx="218">
                  <c:v>826.33999999999992</c:v>
                </c:pt>
                <c:pt idx="219">
                  <c:v>1736.1</c:v>
                </c:pt>
                <c:pt idx="220">
                  <c:v>1718.81</c:v>
                </c:pt>
                <c:pt idx="221">
                  <c:v>2439.7199999999998</c:v>
                </c:pt>
                <c:pt idx="222">
                  <c:v>194.84999999999997</c:v>
                </c:pt>
                <c:pt idx="223">
                  <c:v>745.05000000000018</c:v>
                </c:pt>
                <c:pt idx="224">
                  <c:v>1302.5099999999998</c:v>
                </c:pt>
                <c:pt idx="225">
                  <c:v>657.55</c:v>
                </c:pt>
                <c:pt idx="226">
                  <c:v>2171.83</c:v>
                </c:pt>
                <c:pt idx="227">
                  <c:v>1823.0700000000002</c:v>
                </c:pt>
                <c:pt idx="228">
                  <c:v>128.45999999999992</c:v>
                </c:pt>
                <c:pt idx="229">
                  <c:v>100.83999999999999</c:v>
                </c:pt>
                <c:pt idx="230">
                  <c:v>1916.1100000000001</c:v>
                </c:pt>
                <c:pt idx="231">
                  <c:v>939.93000000000006</c:v>
                </c:pt>
                <c:pt idx="232">
                  <c:v>1245.27</c:v>
                </c:pt>
                <c:pt idx="233">
                  <c:v>1028.76</c:v>
                </c:pt>
                <c:pt idx="234">
                  <c:v>5109.8500000000004</c:v>
                </c:pt>
                <c:pt idx="235">
                  <c:v>1103.6200000000001</c:v>
                </c:pt>
                <c:pt idx="236">
                  <c:v>5988.6</c:v>
                </c:pt>
                <c:pt idx="237">
                  <c:v>3663.79</c:v>
                </c:pt>
                <c:pt idx="238">
                  <c:v>847.22</c:v>
                </c:pt>
                <c:pt idx="239">
                  <c:v>1102.4699999999998</c:v>
                </c:pt>
                <c:pt idx="240">
                  <c:v>41.129999999999995</c:v>
                </c:pt>
                <c:pt idx="241">
                  <c:v>2205.69</c:v>
                </c:pt>
                <c:pt idx="242">
                  <c:v>2107.3999999999996</c:v>
                </c:pt>
                <c:pt idx="243">
                  <c:v>368.71999999999997</c:v>
                </c:pt>
                <c:pt idx="244">
                  <c:v>4161.72</c:v>
                </c:pt>
                <c:pt idx="245">
                  <c:v>761.0200000000001</c:v>
                </c:pt>
                <c:pt idx="246">
                  <c:v>543.05999999999995</c:v>
                </c:pt>
                <c:pt idx="247">
                  <c:v>2080.3500000000004</c:v>
                </c:pt>
                <c:pt idx="248">
                  <c:v>1035.9000000000001</c:v>
                </c:pt>
                <c:pt idx="249">
                  <c:v>2494.73</c:v>
                </c:pt>
                <c:pt idx="250">
                  <c:v>1639.7000000000003</c:v>
                </c:pt>
                <c:pt idx="251">
                  <c:v>802.26</c:v>
                </c:pt>
                <c:pt idx="252">
                  <c:v>3396.1799999999994</c:v>
                </c:pt>
                <c:pt idx="253">
                  <c:v>1021.53</c:v>
                </c:pt>
                <c:pt idx="254">
                  <c:v>827.15999999999985</c:v>
                </c:pt>
                <c:pt idx="255">
                  <c:v>1395.5600000000002</c:v>
                </c:pt>
                <c:pt idx="256">
                  <c:v>5371.2800000000007</c:v>
                </c:pt>
                <c:pt idx="257">
                  <c:v>1085.7400000000002</c:v>
                </c:pt>
                <c:pt idx="258">
                  <c:v>1370.5700000000002</c:v>
                </c:pt>
                <c:pt idx="259">
                  <c:v>438.26999999999987</c:v>
                </c:pt>
                <c:pt idx="260">
                  <c:v>445.20999999999992</c:v>
                </c:pt>
                <c:pt idx="261">
                  <c:v>263.14999999999998</c:v>
                </c:pt>
                <c:pt idx="262">
                  <c:v>1093.29</c:v>
                </c:pt>
                <c:pt idx="263">
                  <c:v>1971.7800000000002</c:v>
                </c:pt>
                <c:pt idx="264">
                  <c:v>377.05</c:v>
                </c:pt>
                <c:pt idx="265">
                  <c:v>3194.2200000000003</c:v>
                </c:pt>
                <c:pt idx="266">
                  <c:v>331.67</c:v>
                </c:pt>
                <c:pt idx="267">
                  <c:v>217.51</c:v>
                </c:pt>
                <c:pt idx="268">
                  <c:v>1096.25</c:v>
                </c:pt>
                <c:pt idx="269">
                  <c:v>1052.2600000000002</c:v>
                </c:pt>
                <c:pt idx="270">
                  <c:v>1992.54</c:v>
                </c:pt>
                <c:pt idx="271">
                  <c:v>4682.13</c:v>
                </c:pt>
                <c:pt idx="272">
                  <c:v>771.12</c:v>
                </c:pt>
                <c:pt idx="273">
                  <c:v>2865.1000000000004</c:v>
                </c:pt>
                <c:pt idx="274">
                  <c:v>2841.7199999999993</c:v>
                </c:pt>
                <c:pt idx="275">
                  <c:v>1217.8099999999997</c:v>
                </c:pt>
                <c:pt idx="276">
                  <c:v>2149.9300000000003</c:v>
                </c:pt>
                <c:pt idx="277">
                  <c:v>817.36</c:v>
                </c:pt>
                <c:pt idx="278">
                  <c:v>970.96</c:v>
                </c:pt>
                <c:pt idx="279">
                  <c:v>2004.79</c:v>
                </c:pt>
                <c:pt idx="280">
                  <c:v>1261.1199999999999</c:v>
                </c:pt>
                <c:pt idx="281">
                  <c:v>2448.7600000000002</c:v>
                </c:pt>
                <c:pt idx="282">
                  <c:v>368.71999999999997</c:v>
                </c:pt>
                <c:pt idx="283">
                  <c:v>5138.6900000000005</c:v>
                </c:pt>
                <c:pt idx="284">
                  <c:v>770.60000000000014</c:v>
                </c:pt>
                <c:pt idx="285">
                  <c:v>737.17000000000007</c:v>
                </c:pt>
                <c:pt idx="286">
                  <c:v>1590.4099999999999</c:v>
                </c:pt>
                <c:pt idx="287">
                  <c:v>534.03000000000009</c:v>
                </c:pt>
                <c:pt idx="288">
                  <c:v>3531.0899999999997</c:v>
                </c:pt>
                <c:pt idx="289">
                  <c:v>2110.5300000000002</c:v>
                </c:pt>
                <c:pt idx="290">
                  <c:v>2969.0600000000004</c:v>
                </c:pt>
                <c:pt idx="291">
                  <c:v>4417.3999999999996</c:v>
                </c:pt>
                <c:pt idx="292">
                  <c:v>693.76</c:v>
                </c:pt>
                <c:pt idx="293">
                  <c:v>3163.3399999999997</c:v>
                </c:pt>
                <c:pt idx="294">
                  <c:v>57.72999999999999</c:v>
                </c:pt>
                <c:pt idx="295">
                  <c:v>1103.43</c:v>
                </c:pt>
                <c:pt idx="296">
                  <c:v>1273.0600000000002</c:v>
                </c:pt>
                <c:pt idx="297">
                  <c:v>544.03</c:v>
                </c:pt>
                <c:pt idx="298">
                  <c:v>6193.3499999999995</c:v>
                </c:pt>
                <c:pt idx="299">
                  <c:v>1099.4900000000002</c:v>
                </c:pt>
                <c:pt idx="300">
                  <c:v>216.16000000000003</c:v>
                </c:pt>
                <c:pt idx="301">
                  <c:v>240.54000000000016</c:v>
                </c:pt>
                <c:pt idx="302">
                  <c:v>3000.64</c:v>
                </c:pt>
                <c:pt idx="303">
                  <c:v>1234.5099999999998</c:v>
                </c:pt>
                <c:pt idx="304">
                  <c:v>1630.25</c:v>
                </c:pt>
                <c:pt idx="305">
                  <c:v>254.62999999999994</c:v>
                </c:pt>
                <c:pt idx="306">
                  <c:v>41.129999999999995</c:v>
                </c:pt>
                <c:pt idx="307">
                  <c:v>788.99</c:v>
                </c:pt>
                <c:pt idx="308">
                  <c:v>1032.1599999999999</c:v>
                </c:pt>
                <c:pt idx="309">
                  <c:v>1379.3600000000001</c:v>
                </c:pt>
                <c:pt idx="310">
                  <c:v>2302.94</c:v>
                </c:pt>
                <c:pt idx="311">
                  <c:v>343.3599999999999</c:v>
                </c:pt>
                <c:pt idx="312">
                  <c:v>2324.6800000000003</c:v>
                </c:pt>
                <c:pt idx="313">
                  <c:v>768.89</c:v>
                </c:pt>
                <c:pt idx="314">
                  <c:v>3393.51</c:v>
                </c:pt>
                <c:pt idx="315">
                  <c:v>2265.8999999999996</c:v>
                </c:pt>
                <c:pt idx="316">
                  <c:v>1326.29</c:v>
                </c:pt>
                <c:pt idx="317">
                  <c:v>1374.53</c:v>
                </c:pt>
                <c:pt idx="318">
                  <c:v>5412.9699999999993</c:v>
                </c:pt>
                <c:pt idx="319">
                  <c:v>1235.26</c:v>
                </c:pt>
                <c:pt idx="320">
                  <c:v>1498.3799999999999</c:v>
                </c:pt>
                <c:pt idx="321">
                  <c:v>2715.6800000000003</c:v>
                </c:pt>
                <c:pt idx="322">
                  <c:v>1545.8100000000002</c:v>
                </c:pt>
                <c:pt idx="323">
                  <c:v>1322.41</c:v>
                </c:pt>
                <c:pt idx="324">
                  <c:v>565.15</c:v>
                </c:pt>
                <c:pt idx="325">
                  <c:v>1192.8300000000002</c:v>
                </c:pt>
                <c:pt idx="326">
                  <c:v>1697.46</c:v>
                </c:pt>
                <c:pt idx="327">
                  <c:v>1826.94</c:v>
                </c:pt>
                <c:pt idx="328">
                  <c:v>1269</c:v>
                </c:pt>
                <c:pt idx="329">
                  <c:v>1813.67</c:v>
                </c:pt>
                <c:pt idx="330">
                  <c:v>624.40000000000009</c:v>
                </c:pt>
                <c:pt idx="331">
                  <c:v>817.36</c:v>
                </c:pt>
                <c:pt idx="332">
                  <c:v>1761.6999999999998</c:v>
                </c:pt>
                <c:pt idx="333">
                  <c:v>1806.9399999999998</c:v>
                </c:pt>
                <c:pt idx="334">
                  <c:v>5562.76</c:v>
                </c:pt>
                <c:pt idx="335">
                  <c:v>1145.9199999999998</c:v>
                </c:pt>
                <c:pt idx="336">
                  <c:v>253.81000000000003</c:v>
                </c:pt>
                <c:pt idx="337">
                  <c:v>1724.5500000000002</c:v>
                </c:pt>
                <c:pt idx="338">
                  <c:v>3622.6099999999997</c:v>
                </c:pt>
                <c:pt idx="339">
                  <c:v>311.46999999999997</c:v>
                </c:pt>
                <c:pt idx="340">
                  <c:v>139.2299999999999</c:v>
                </c:pt>
                <c:pt idx="341">
                  <c:v>5668.9400000000005</c:v>
                </c:pt>
                <c:pt idx="342">
                  <c:v>308.65999999999997</c:v>
                </c:pt>
                <c:pt idx="343">
                  <c:v>2308.84</c:v>
                </c:pt>
                <c:pt idx="344">
                  <c:v>1305.25</c:v>
                </c:pt>
                <c:pt idx="345">
                  <c:v>3528.8599999999997</c:v>
                </c:pt>
                <c:pt idx="346">
                  <c:v>2716.9900000000002</c:v>
                </c:pt>
                <c:pt idx="347">
                  <c:v>4045.3400000000006</c:v>
                </c:pt>
                <c:pt idx="348">
                  <c:v>1411.13</c:v>
                </c:pt>
                <c:pt idx="349">
                  <c:v>2125.88</c:v>
                </c:pt>
                <c:pt idx="350">
                  <c:v>1271.26</c:v>
                </c:pt>
                <c:pt idx="351">
                  <c:v>1202.45</c:v>
                </c:pt>
                <c:pt idx="352">
                  <c:v>1192.8000000000002</c:v>
                </c:pt>
                <c:pt idx="353">
                  <c:v>237.17</c:v>
                </c:pt>
                <c:pt idx="354">
                  <c:v>1376.88</c:v>
                </c:pt>
                <c:pt idx="355">
                  <c:v>1637.1999999999998</c:v>
                </c:pt>
                <c:pt idx="356">
                  <c:v>448.67999999999995</c:v>
                </c:pt>
                <c:pt idx="357">
                  <c:v>1230.27</c:v>
                </c:pt>
                <c:pt idx="358">
                  <c:v>1327.4199999999998</c:v>
                </c:pt>
                <c:pt idx="359">
                  <c:v>1708.18</c:v>
                </c:pt>
                <c:pt idx="360">
                  <c:v>7972.77</c:v>
                </c:pt>
                <c:pt idx="361">
                  <c:v>691.09999999999991</c:v>
                </c:pt>
                <c:pt idx="362">
                  <c:v>2359.34</c:v>
                </c:pt>
                <c:pt idx="363">
                  <c:v>1308.9899999999998</c:v>
                </c:pt>
                <c:pt idx="364">
                  <c:v>3716.4100000000003</c:v>
                </c:pt>
                <c:pt idx="365">
                  <c:v>767.07</c:v>
                </c:pt>
                <c:pt idx="366">
                  <c:v>513.41</c:v>
                </c:pt>
                <c:pt idx="367">
                  <c:v>2657.09</c:v>
                </c:pt>
                <c:pt idx="368">
                  <c:v>600.61</c:v>
                </c:pt>
                <c:pt idx="369">
                  <c:v>1740.71</c:v>
                </c:pt>
                <c:pt idx="370">
                  <c:v>1224.05</c:v>
                </c:pt>
                <c:pt idx="371">
                  <c:v>1277.9299999999998</c:v>
                </c:pt>
                <c:pt idx="372">
                  <c:v>1512.6200000000001</c:v>
                </c:pt>
                <c:pt idx="373">
                  <c:v>15.080000000000005</c:v>
                </c:pt>
                <c:pt idx="374">
                  <c:v>3628.3700000000003</c:v>
                </c:pt>
                <c:pt idx="375">
                  <c:v>1280.27</c:v>
                </c:pt>
                <c:pt idx="376">
                  <c:v>5069.55</c:v>
                </c:pt>
                <c:pt idx="377">
                  <c:v>530.21</c:v>
                </c:pt>
                <c:pt idx="378">
                  <c:v>254.57999999999998</c:v>
                </c:pt>
                <c:pt idx="379">
                  <c:v>3477.1</c:v>
                </c:pt>
                <c:pt idx="380">
                  <c:v>930.46</c:v>
                </c:pt>
                <c:pt idx="381">
                  <c:v>1917.8500000000001</c:v>
                </c:pt>
                <c:pt idx="382">
                  <c:v>923.25000000000011</c:v>
                </c:pt>
                <c:pt idx="383">
                  <c:v>1275.8399999999997</c:v>
                </c:pt>
                <c:pt idx="384">
                  <c:v>1039.4700000000003</c:v>
                </c:pt>
                <c:pt idx="385">
                  <c:v>1128.3000000000002</c:v>
                </c:pt>
                <c:pt idx="386">
                  <c:v>2288.36</c:v>
                </c:pt>
                <c:pt idx="387">
                  <c:v>2181.9499999999998</c:v>
                </c:pt>
                <c:pt idx="388">
                  <c:v>1307.05</c:v>
                </c:pt>
                <c:pt idx="389">
                  <c:v>1601.1200000000001</c:v>
                </c:pt>
                <c:pt idx="390">
                  <c:v>704.02</c:v>
                </c:pt>
                <c:pt idx="391">
                  <c:v>1229.5799999999997</c:v>
                </c:pt>
                <c:pt idx="392">
                  <c:v>1198.96</c:v>
                </c:pt>
                <c:pt idx="393">
                  <c:v>91.15</c:v>
                </c:pt>
                <c:pt idx="394">
                  <c:v>4827.2299999999996</c:v>
                </c:pt>
                <c:pt idx="395">
                  <c:v>4129.43</c:v>
                </c:pt>
                <c:pt idx="396">
                  <c:v>521.28</c:v>
                </c:pt>
                <c:pt idx="397">
                  <c:v>450.77</c:v>
                </c:pt>
                <c:pt idx="398">
                  <c:v>438.49999999999989</c:v>
                </c:pt>
                <c:pt idx="399">
                  <c:v>3919.6799999999994</c:v>
                </c:pt>
                <c:pt idx="400">
                  <c:v>1968.51</c:v>
                </c:pt>
                <c:pt idx="401">
                  <c:v>4184.74</c:v>
                </c:pt>
                <c:pt idx="402">
                  <c:v>3245.12</c:v>
                </c:pt>
                <c:pt idx="403">
                  <c:v>4660.8900000000003</c:v>
                </c:pt>
                <c:pt idx="404">
                  <c:v>1801.65</c:v>
                </c:pt>
                <c:pt idx="405">
                  <c:v>1387.19</c:v>
                </c:pt>
                <c:pt idx="406">
                  <c:v>209.84000000000003</c:v>
                </c:pt>
                <c:pt idx="407">
                  <c:v>2705.5299999999997</c:v>
                </c:pt>
                <c:pt idx="408">
                  <c:v>209.84000000000003</c:v>
                </c:pt>
                <c:pt idx="409">
                  <c:v>3070.5299999999997</c:v>
                </c:pt>
                <c:pt idx="410">
                  <c:v>3595.84</c:v>
                </c:pt>
                <c:pt idx="411">
                  <c:v>1976.8</c:v>
                </c:pt>
                <c:pt idx="412">
                  <c:v>1944.15</c:v>
                </c:pt>
                <c:pt idx="413">
                  <c:v>827.15999999999985</c:v>
                </c:pt>
                <c:pt idx="414">
                  <c:v>5323.4000000000015</c:v>
                </c:pt>
                <c:pt idx="415">
                  <c:v>1156.95</c:v>
                </c:pt>
                <c:pt idx="416">
                  <c:v>2191.14</c:v>
                </c:pt>
                <c:pt idx="417">
                  <c:v>335.36000000000013</c:v>
                </c:pt>
                <c:pt idx="418">
                  <c:v>734.64000000000021</c:v>
                </c:pt>
                <c:pt idx="419">
                  <c:v>2172.9800000000005</c:v>
                </c:pt>
                <c:pt idx="420">
                  <c:v>7039.1299999999992</c:v>
                </c:pt>
                <c:pt idx="421">
                  <c:v>5083.6499999999996</c:v>
                </c:pt>
                <c:pt idx="422">
                  <c:v>1559.69</c:v>
                </c:pt>
                <c:pt idx="423">
                  <c:v>1696.43</c:v>
                </c:pt>
                <c:pt idx="424">
                  <c:v>2395.88</c:v>
                </c:pt>
                <c:pt idx="425">
                  <c:v>2282.9499999999998</c:v>
                </c:pt>
                <c:pt idx="426">
                  <c:v>5380.68</c:v>
                </c:pt>
                <c:pt idx="427">
                  <c:v>1956.3899999999999</c:v>
                </c:pt>
                <c:pt idx="428">
                  <c:v>1865.12</c:v>
                </c:pt>
                <c:pt idx="429">
                  <c:v>459.46000000000015</c:v>
                </c:pt>
                <c:pt idx="430">
                  <c:v>509.97</c:v>
                </c:pt>
                <c:pt idx="431">
                  <c:v>745.94</c:v>
                </c:pt>
                <c:pt idx="432">
                  <c:v>2424.2599999999998</c:v>
                </c:pt>
                <c:pt idx="433">
                  <c:v>893.90999999999985</c:v>
                </c:pt>
                <c:pt idx="434">
                  <c:v>2885.33</c:v>
                </c:pt>
                <c:pt idx="435">
                  <c:v>3584.5399999999995</c:v>
                </c:pt>
                <c:pt idx="436">
                  <c:v>527.07999999999981</c:v>
                </c:pt>
                <c:pt idx="437">
                  <c:v>1784.4300000000003</c:v>
                </c:pt>
                <c:pt idx="438">
                  <c:v>1557.8600000000001</c:v>
                </c:pt>
                <c:pt idx="439">
                  <c:v>1000.5500000000002</c:v>
                </c:pt>
                <c:pt idx="440">
                  <c:v>1549.6100000000001</c:v>
                </c:pt>
                <c:pt idx="441">
                  <c:v>1849.0700000000002</c:v>
                </c:pt>
                <c:pt idx="442">
                  <c:v>745.94</c:v>
                </c:pt>
                <c:pt idx="443">
                  <c:v>912.35000000000014</c:v>
                </c:pt>
                <c:pt idx="444">
                  <c:v>3549.3599999999997</c:v>
                </c:pt>
                <c:pt idx="445">
                  <c:v>971.18</c:v>
                </c:pt>
                <c:pt idx="446">
                  <c:v>3050.3200000000006</c:v>
                </c:pt>
                <c:pt idx="447">
                  <c:v>1329.8200000000002</c:v>
                </c:pt>
                <c:pt idx="448">
                  <c:v>2369.9700000000003</c:v>
                </c:pt>
                <c:pt idx="449">
                  <c:v>3588.2599999999998</c:v>
                </c:pt>
                <c:pt idx="450">
                  <c:v>1988.7300000000005</c:v>
                </c:pt>
                <c:pt idx="451">
                  <c:v>2144.6600000000003</c:v>
                </c:pt>
                <c:pt idx="452">
                  <c:v>2819.2299999999996</c:v>
                </c:pt>
                <c:pt idx="453">
                  <c:v>203.50999999999996</c:v>
                </c:pt>
                <c:pt idx="454">
                  <c:v>645.83000000000004</c:v>
                </c:pt>
                <c:pt idx="455">
                  <c:v>110.56</c:v>
                </c:pt>
                <c:pt idx="456">
                  <c:v>1830.55</c:v>
                </c:pt>
                <c:pt idx="457">
                  <c:v>1103.43</c:v>
                </c:pt>
                <c:pt idx="458">
                  <c:v>4011.41</c:v>
                </c:pt>
                <c:pt idx="459">
                  <c:v>104.24000000000001</c:v>
                </c:pt>
                <c:pt idx="460">
                  <c:v>1966.36</c:v>
                </c:pt>
                <c:pt idx="461">
                  <c:v>2081.3500000000004</c:v>
                </c:pt>
                <c:pt idx="462">
                  <c:v>4246.3999999999996</c:v>
                </c:pt>
                <c:pt idx="463">
                  <c:v>448.67999999999995</c:v>
                </c:pt>
                <c:pt idx="464">
                  <c:v>1734.49</c:v>
                </c:pt>
                <c:pt idx="465">
                  <c:v>1869.95</c:v>
                </c:pt>
                <c:pt idx="466">
                  <c:v>3680.68</c:v>
                </c:pt>
                <c:pt idx="467">
                  <c:v>788.5</c:v>
                </c:pt>
                <c:pt idx="468">
                  <c:v>1324.5400000000002</c:v>
                </c:pt>
                <c:pt idx="469">
                  <c:v>737.56999999999994</c:v>
                </c:pt>
                <c:pt idx="470">
                  <c:v>309.80999999999995</c:v>
                </c:pt>
                <c:pt idx="471">
                  <c:v>737.17000000000007</c:v>
                </c:pt>
                <c:pt idx="472">
                  <c:v>356.5</c:v>
                </c:pt>
                <c:pt idx="473">
                  <c:v>745.94</c:v>
                </c:pt>
                <c:pt idx="474">
                  <c:v>1618.8300000000002</c:v>
                </c:pt>
                <c:pt idx="475">
                  <c:v>143.35999999999999</c:v>
                </c:pt>
                <c:pt idx="476">
                  <c:v>4239.0600000000004</c:v>
                </c:pt>
                <c:pt idx="477">
                  <c:v>896.86</c:v>
                </c:pt>
                <c:pt idx="478">
                  <c:v>3323.7900000000004</c:v>
                </c:pt>
                <c:pt idx="479">
                  <c:v>592.04</c:v>
                </c:pt>
                <c:pt idx="480">
                  <c:v>2232.9300000000003</c:v>
                </c:pt>
                <c:pt idx="481">
                  <c:v>3069.43</c:v>
                </c:pt>
                <c:pt idx="482">
                  <c:v>2528.3000000000002</c:v>
                </c:pt>
                <c:pt idx="483">
                  <c:v>2250.2399999999998</c:v>
                </c:pt>
                <c:pt idx="484">
                  <c:v>1729.25</c:v>
                </c:pt>
                <c:pt idx="485">
                  <c:v>575.15000000000009</c:v>
                </c:pt>
                <c:pt idx="486">
                  <c:v>2153.67</c:v>
                </c:pt>
                <c:pt idx="487">
                  <c:v>1230.3300000000002</c:v>
                </c:pt>
                <c:pt idx="488">
                  <c:v>722.5</c:v>
                </c:pt>
                <c:pt idx="489">
                  <c:v>783.8</c:v>
                </c:pt>
                <c:pt idx="490">
                  <c:v>705.49</c:v>
                </c:pt>
                <c:pt idx="491">
                  <c:v>3375.0600000000004</c:v>
                </c:pt>
                <c:pt idx="492">
                  <c:v>690.49</c:v>
                </c:pt>
                <c:pt idx="493">
                  <c:v>1853.7600000000002</c:v>
                </c:pt>
                <c:pt idx="494">
                  <c:v>1931.1000000000004</c:v>
                </c:pt>
                <c:pt idx="495">
                  <c:v>6582.28</c:v>
                </c:pt>
                <c:pt idx="496">
                  <c:v>207.86999999999998</c:v>
                </c:pt>
                <c:pt idx="497">
                  <c:v>15.080000000000005</c:v>
                </c:pt>
                <c:pt idx="498">
                  <c:v>2249.4499999999998</c:v>
                </c:pt>
                <c:pt idx="499">
                  <c:v>706.15</c:v>
                </c:pt>
                <c:pt idx="500">
                  <c:v>903.11</c:v>
                </c:pt>
                <c:pt idx="501">
                  <c:v>2712.6400000000003</c:v>
                </c:pt>
                <c:pt idx="502">
                  <c:v>872.8900000000001</c:v>
                </c:pt>
                <c:pt idx="503">
                  <c:v>1782.11</c:v>
                </c:pt>
                <c:pt idx="504">
                  <c:v>1100.23</c:v>
                </c:pt>
                <c:pt idx="505">
                  <c:v>2249.83</c:v>
                </c:pt>
                <c:pt idx="506">
                  <c:v>75.139999999999986</c:v>
                </c:pt>
                <c:pt idx="507">
                  <c:v>4327.05</c:v>
                </c:pt>
                <c:pt idx="508">
                  <c:v>1967.21</c:v>
                </c:pt>
                <c:pt idx="509">
                  <c:v>2317.69</c:v>
                </c:pt>
                <c:pt idx="510">
                  <c:v>1010.02</c:v>
                </c:pt>
                <c:pt idx="511">
                  <c:v>2927.5</c:v>
                </c:pt>
                <c:pt idx="512">
                  <c:v>3152.2900000000004</c:v>
                </c:pt>
                <c:pt idx="513">
                  <c:v>2696.5600000000004</c:v>
                </c:pt>
                <c:pt idx="514">
                  <c:v>1279.3999999999999</c:v>
                </c:pt>
                <c:pt idx="515">
                  <c:v>192.18999999999988</c:v>
                </c:pt>
                <c:pt idx="516">
                  <c:v>3843.170000000001</c:v>
                </c:pt>
                <c:pt idx="517">
                  <c:v>2199.04</c:v>
                </c:pt>
                <c:pt idx="518">
                  <c:v>903.11</c:v>
                </c:pt>
                <c:pt idx="519">
                  <c:v>2860.29</c:v>
                </c:pt>
                <c:pt idx="520">
                  <c:v>3175.24</c:v>
                </c:pt>
                <c:pt idx="521">
                  <c:v>1117.2699999999998</c:v>
                </c:pt>
                <c:pt idx="522">
                  <c:v>2515.27</c:v>
                </c:pt>
                <c:pt idx="523">
                  <c:v>2199.8700000000003</c:v>
                </c:pt>
                <c:pt idx="524">
                  <c:v>3038.5799999999995</c:v>
                </c:pt>
                <c:pt idx="525">
                  <c:v>1714.3399999999997</c:v>
                </c:pt>
                <c:pt idx="526">
                  <c:v>771.12</c:v>
                </c:pt>
                <c:pt idx="527">
                  <c:v>830.2399999999999</c:v>
                </c:pt>
                <c:pt idx="528">
                  <c:v>853.24</c:v>
                </c:pt>
                <c:pt idx="529">
                  <c:v>1523.34</c:v>
                </c:pt>
                <c:pt idx="530">
                  <c:v>1245.3499999999999</c:v>
                </c:pt>
                <c:pt idx="531">
                  <c:v>881.14999999999986</c:v>
                </c:pt>
                <c:pt idx="532">
                  <c:v>1192.96</c:v>
                </c:pt>
                <c:pt idx="533">
                  <c:v>241.32999999999998</c:v>
                </c:pt>
                <c:pt idx="534">
                  <c:v>459.46000000000015</c:v>
                </c:pt>
                <c:pt idx="535">
                  <c:v>3177.05</c:v>
                </c:pt>
                <c:pt idx="536">
                  <c:v>3109</c:v>
                </c:pt>
                <c:pt idx="537">
                  <c:v>561.70000000000005</c:v>
                </c:pt>
                <c:pt idx="538">
                  <c:v>1486.38</c:v>
                </c:pt>
                <c:pt idx="539">
                  <c:v>939.66</c:v>
                </c:pt>
                <c:pt idx="540">
                  <c:v>1807.22</c:v>
                </c:pt>
                <c:pt idx="541">
                  <c:v>322.79999999999995</c:v>
                </c:pt>
                <c:pt idx="542">
                  <c:v>1343.3700000000001</c:v>
                </c:pt>
                <c:pt idx="543">
                  <c:v>1080.9299999999998</c:v>
                </c:pt>
                <c:pt idx="544">
                  <c:v>5567.91</c:v>
                </c:pt>
                <c:pt idx="545">
                  <c:v>1047.3799999999999</c:v>
                </c:pt>
                <c:pt idx="546">
                  <c:v>333.1</c:v>
                </c:pt>
                <c:pt idx="547">
                  <c:v>1402.7</c:v>
                </c:pt>
                <c:pt idx="548">
                  <c:v>2214.6000000000004</c:v>
                </c:pt>
                <c:pt idx="549">
                  <c:v>384.35</c:v>
                </c:pt>
                <c:pt idx="550">
                  <c:v>6086.2400000000007</c:v>
                </c:pt>
                <c:pt idx="551">
                  <c:v>509.97</c:v>
                </c:pt>
                <c:pt idx="552">
                  <c:v>4593.58</c:v>
                </c:pt>
                <c:pt idx="553">
                  <c:v>1711.8200000000002</c:v>
                </c:pt>
                <c:pt idx="554">
                  <c:v>684.27999999999986</c:v>
                </c:pt>
                <c:pt idx="555">
                  <c:v>951.67</c:v>
                </c:pt>
                <c:pt idx="556">
                  <c:v>25.089999999999989</c:v>
                </c:pt>
                <c:pt idx="557">
                  <c:v>3346.1299999999997</c:v>
                </c:pt>
                <c:pt idx="558">
                  <c:v>3411.6600000000003</c:v>
                </c:pt>
                <c:pt idx="559">
                  <c:v>2605.66</c:v>
                </c:pt>
                <c:pt idx="560">
                  <c:v>4777.0599999999995</c:v>
                </c:pt>
                <c:pt idx="561">
                  <c:v>1788.5500000000002</c:v>
                </c:pt>
                <c:pt idx="562">
                  <c:v>1490.77</c:v>
                </c:pt>
                <c:pt idx="563">
                  <c:v>1582.99</c:v>
                </c:pt>
                <c:pt idx="564">
                  <c:v>90.099999999999966</c:v>
                </c:pt>
                <c:pt idx="565">
                  <c:v>2050.52</c:v>
                </c:pt>
                <c:pt idx="566">
                  <c:v>420.61999999999989</c:v>
                </c:pt>
                <c:pt idx="567">
                  <c:v>690.49</c:v>
                </c:pt>
                <c:pt idx="568">
                  <c:v>1253.9100000000001</c:v>
                </c:pt>
                <c:pt idx="569">
                  <c:v>3123.3699999999994</c:v>
                </c:pt>
                <c:pt idx="570">
                  <c:v>937.44000000000051</c:v>
                </c:pt>
                <c:pt idx="571">
                  <c:v>1441.85</c:v>
                </c:pt>
                <c:pt idx="572">
                  <c:v>1115.21</c:v>
                </c:pt>
                <c:pt idx="573">
                  <c:v>772.19</c:v>
                </c:pt>
                <c:pt idx="574">
                  <c:v>4089.22</c:v>
                </c:pt>
                <c:pt idx="575">
                  <c:v>713.22</c:v>
                </c:pt>
                <c:pt idx="576">
                  <c:v>2822.4300000000003</c:v>
                </c:pt>
                <c:pt idx="577">
                  <c:v>3446.26</c:v>
                </c:pt>
                <c:pt idx="578">
                  <c:v>4771.6399999999994</c:v>
                </c:pt>
                <c:pt idx="579">
                  <c:v>459.46000000000015</c:v>
                </c:pt>
                <c:pt idx="580">
                  <c:v>1902.7499999999995</c:v>
                </c:pt>
                <c:pt idx="581">
                  <c:v>906.97</c:v>
                </c:pt>
                <c:pt idx="582">
                  <c:v>3168.19</c:v>
                </c:pt>
                <c:pt idx="583">
                  <c:v>2650.45</c:v>
                </c:pt>
                <c:pt idx="584">
                  <c:v>2170.0999999999995</c:v>
                </c:pt>
                <c:pt idx="585">
                  <c:v>17.869999999999997</c:v>
                </c:pt>
                <c:pt idx="586">
                  <c:v>1758.71</c:v>
                </c:pt>
                <c:pt idx="587">
                  <c:v>133.7800000000002</c:v>
                </c:pt>
                <c:pt idx="588">
                  <c:v>3887.5999999999995</c:v>
                </c:pt>
                <c:pt idx="589">
                  <c:v>2887.96</c:v>
                </c:pt>
                <c:pt idx="590">
                  <c:v>1272.74</c:v>
                </c:pt>
                <c:pt idx="591">
                  <c:v>679.53</c:v>
                </c:pt>
                <c:pt idx="592">
                  <c:v>1727.6399999999996</c:v>
                </c:pt>
                <c:pt idx="593">
                  <c:v>4802.87</c:v>
                </c:pt>
                <c:pt idx="594">
                  <c:v>1398.6400000000003</c:v>
                </c:pt>
                <c:pt idx="595">
                  <c:v>3314.84</c:v>
                </c:pt>
                <c:pt idx="596">
                  <c:v>1830.6399999999999</c:v>
                </c:pt>
                <c:pt idx="597">
                  <c:v>1142.75</c:v>
                </c:pt>
                <c:pt idx="598">
                  <c:v>5770.1500000000005</c:v>
                </c:pt>
                <c:pt idx="599">
                  <c:v>2398.13</c:v>
                </c:pt>
                <c:pt idx="600">
                  <c:v>2448.0600000000004</c:v>
                </c:pt>
                <c:pt idx="601">
                  <c:v>3575.9399999999996</c:v>
                </c:pt>
                <c:pt idx="602">
                  <c:v>1890.7900000000002</c:v>
                </c:pt>
                <c:pt idx="603">
                  <c:v>919.88999999999987</c:v>
                </c:pt>
                <c:pt idx="604">
                  <c:v>1985.6100000000001</c:v>
                </c:pt>
                <c:pt idx="605">
                  <c:v>152.54999999999995</c:v>
                </c:pt>
                <c:pt idx="606">
                  <c:v>488.12</c:v>
                </c:pt>
                <c:pt idx="607">
                  <c:v>2541.6099999999997</c:v>
                </c:pt>
                <c:pt idx="608">
                  <c:v>187.38999999999987</c:v>
                </c:pt>
                <c:pt idx="609">
                  <c:v>3549.3499999999995</c:v>
                </c:pt>
                <c:pt idx="610">
                  <c:v>3387.56</c:v>
                </c:pt>
                <c:pt idx="611">
                  <c:v>198.22000000000003</c:v>
                </c:pt>
                <c:pt idx="612">
                  <c:v>1279</c:v>
                </c:pt>
                <c:pt idx="613">
                  <c:v>2050.73</c:v>
                </c:pt>
                <c:pt idx="614">
                  <c:v>737.17000000000007</c:v>
                </c:pt>
                <c:pt idx="615">
                  <c:v>1434.26</c:v>
                </c:pt>
                <c:pt idx="616">
                  <c:v>4968.33</c:v>
                </c:pt>
                <c:pt idx="617">
                  <c:v>1466.64</c:v>
                </c:pt>
                <c:pt idx="618">
                  <c:v>928.81999999999982</c:v>
                </c:pt>
                <c:pt idx="619">
                  <c:v>2663.01</c:v>
                </c:pt>
                <c:pt idx="620">
                  <c:v>1957.46</c:v>
                </c:pt>
                <c:pt idx="621">
                  <c:v>1247.1400000000001</c:v>
                </c:pt>
                <c:pt idx="622">
                  <c:v>1756.2800000000002</c:v>
                </c:pt>
                <c:pt idx="623">
                  <c:v>2116.2799999999997</c:v>
                </c:pt>
                <c:pt idx="624">
                  <c:v>75.75</c:v>
                </c:pt>
                <c:pt idx="625">
                  <c:v>2238.8900000000003</c:v>
                </c:pt>
                <c:pt idx="626">
                  <c:v>796.24999999999977</c:v>
                </c:pt>
                <c:pt idx="627">
                  <c:v>6140.66</c:v>
                </c:pt>
                <c:pt idx="628">
                  <c:v>1918</c:v>
                </c:pt>
                <c:pt idx="629">
                  <c:v>802.26</c:v>
                </c:pt>
                <c:pt idx="630">
                  <c:v>2346.34</c:v>
                </c:pt>
                <c:pt idx="631">
                  <c:v>1351.21</c:v>
                </c:pt>
                <c:pt idx="632">
                  <c:v>2383.59</c:v>
                </c:pt>
                <c:pt idx="633">
                  <c:v>3842.5599999999995</c:v>
                </c:pt>
                <c:pt idx="634">
                  <c:v>830.2399999999999</c:v>
                </c:pt>
                <c:pt idx="635">
                  <c:v>1201.8599999999999</c:v>
                </c:pt>
                <c:pt idx="636">
                  <c:v>2096.34</c:v>
                </c:pt>
                <c:pt idx="637">
                  <c:v>1856.22</c:v>
                </c:pt>
                <c:pt idx="638">
                  <c:v>4227.92</c:v>
                </c:pt>
                <c:pt idx="639">
                  <c:v>2817.89</c:v>
                </c:pt>
                <c:pt idx="640">
                  <c:v>840.7399999999999</c:v>
                </c:pt>
                <c:pt idx="641">
                  <c:v>3417.4200000000005</c:v>
                </c:pt>
                <c:pt idx="642">
                  <c:v>1088.1899999999998</c:v>
                </c:pt>
                <c:pt idx="643">
                  <c:v>1942.41</c:v>
                </c:pt>
                <c:pt idx="644">
                  <c:v>4274.33</c:v>
                </c:pt>
                <c:pt idx="645">
                  <c:v>3896.89</c:v>
                </c:pt>
                <c:pt idx="646">
                  <c:v>343.24</c:v>
                </c:pt>
                <c:pt idx="647">
                  <c:v>583.2700000000001</c:v>
                </c:pt>
                <c:pt idx="648">
                  <c:v>456.42</c:v>
                </c:pt>
                <c:pt idx="649">
                  <c:v>728.41</c:v>
                </c:pt>
                <c:pt idx="650">
                  <c:v>1974.2200000000003</c:v>
                </c:pt>
                <c:pt idx="651">
                  <c:v>1930.91</c:v>
                </c:pt>
                <c:pt idx="652">
                  <c:v>1647.6</c:v>
                </c:pt>
                <c:pt idx="653">
                  <c:v>3458.8</c:v>
                </c:pt>
                <c:pt idx="654">
                  <c:v>827.15999999999985</c:v>
                </c:pt>
                <c:pt idx="655">
                  <c:v>1047.3699999999999</c:v>
                </c:pt>
                <c:pt idx="656">
                  <c:v>739.34999999999991</c:v>
                </c:pt>
                <c:pt idx="657">
                  <c:v>2118.35</c:v>
                </c:pt>
                <c:pt idx="658">
                  <c:v>2844.29</c:v>
                </c:pt>
                <c:pt idx="659">
                  <c:v>2898</c:v>
                </c:pt>
                <c:pt idx="660">
                  <c:v>473.06000000000006</c:v>
                </c:pt>
                <c:pt idx="661">
                  <c:v>2381.1999999999998</c:v>
                </c:pt>
                <c:pt idx="662">
                  <c:v>1383.6100000000001</c:v>
                </c:pt>
                <c:pt idx="663">
                  <c:v>1305.25</c:v>
                </c:pt>
                <c:pt idx="664">
                  <c:v>2768.4400000000005</c:v>
                </c:pt>
                <c:pt idx="665">
                  <c:v>2207.0399999999995</c:v>
                </c:pt>
                <c:pt idx="666">
                  <c:v>1071.67</c:v>
                </c:pt>
                <c:pt idx="667">
                  <c:v>4587.9500000000007</c:v>
                </c:pt>
                <c:pt idx="668">
                  <c:v>977.3599999999999</c:v>
                </c:pt>
                <c:pt idx="669">
                  <c:v>1103.43</c:v>
                </c:pt>
                <c:pt idx="670">
                  <c:v>1747.0800000000002</c:v>
                </c:pt>
                <c:pt idx="671">
                  <c:v>5950.18</c:v>
                </c:pt>
                <c:pt idx="672">
                  <c:v>469.5200000000001</c:v>
                </c:pt>
                <c:pt idx="673">
                  <c:v>2098.2599999999998</c:v>
                </c:pt>
                <c:pt idx="674">
                  <c:v>1869.6000000000001</c:v>
                </c:pt>
                <c:pt idx="675">
                  <c:v>3313.6100000000006</c:v>
                </c:pt>
                <c:pt idx="676">
                  <c:v>1140.31</c:v>
                </c:pt>
                <c:pt idx="677">
                  <c:v>2519.7299999999996</c:v>
                </c:pt>
                <c:pt idx="678">
                  <c:v>5419.7699999999986</c:v>
                </c:pt>
                <c:pt idx="679">
                  <c:v>2026.41</c:v>
                </c:pt>
                <c:pt idx="680">
                  <c:v>3602.8099999999995</c:v>
                </c:pt>
                <c:pt idx="681">
                  <c:v>2117.17</c:v>
                </c:pt>
                <c:pt idx="682">
                  <c:v>547.08999999999992</c:v>
                </c:pt>
                <c:pt idx="683">
                  <c:v>1503.2100000000003</c:v>
                </c:pt>
                <c:pt idx="684">
                  <c:v>1315.77</c:v>
                </c:pt>
                <c:pt idx="685">
                  <c:v>2212.5199999999995</c:v>
                </c:pt>
                <c:pt idx="686">
                  <c:v>2425.41</c:v>
                </c:pt>
                <c:pt idx="687">
                  <c:v>3125.1800000000003</c:v>
                </c:pt>
                <c:pt idx="688">
                  <c:v>2043.58</c:v>
                </c:pt>
                <c:pt idx="689">
                  <c:v>2197.38</c:v>
                </c:pt>
                <c:pt idx="690">
                  <c:v>104.24000000000001</c:v>
                </c:pt>
                <c:pt idx="691">
                  <c:v>2076.2200000000003</c:v>
                </c:pt>
                <c:pt idx="692">
                  <c:v>1305.7099999999998</c:v>
                </c:pt>
                <c:pt idx="693">
                  <c:v>1702.5499999999997</c:v>
                </c:pt>
                <c:pt idx="694">
                  <c:v>3043.57</c:v>
                </c:pt>
                <c:pt idx="695">
                  <c:v>1403.8799999999999</c:v>
                </c:pt>
                <c:pt idx="696">
                  <c:v>3484.8599999999997</c:v>
                </c:pt>
                <c:pt idx="697">
                  <c:v>1342.8200000000002</c:v>
                </c:pt>
                <c:pt idx="698">
                  <c:v>771.12</c:v>
                </c:pt>
                <c:pt idx="699">
                  <c:v>160.4500000000001</c:v>
                </c:pt>
                <c:pt idx="700">
                  <c:v>1843.88</c:v>
                </c:pt>
                <c:pt idx="701">
                  <c:v>1263.21</c:v>
                </c:pt>
                <c:pt idx="702">
                  <c:v>4346.8799999999992</c:v>
                </c:pt>
                <c:pt idx="703">
                  <c:v>1028.76</c:v>
                </c:pt>
                <c:pt idx="704">
                  <c:v>1822.46</c:v>
                </c:pt>
                <c:pt idx="705">
                  <c:v>3781.7699999999995</c:v>
                </c:pt>
                <c:pt idx="706">
                  <c:v>1895.1000000000001</c:v>
                </c:pt>
                <c:pt idx="707">
                  <c:v>624.15</c:v>
                </c:pt>
                <c:pt idx="708">
                  <c:v>320.40000000000003</c:v>
                </c:pt>
                <c:pt idx="709">
                  <c:v>616.9</c:v>
                </c:pt>
                <c:pt idx="710">
                  <c:v>209.84000000000003</c:v>
                </c:pt>
                <c:pt idx="711">
                  <c:v>3884.2999999999997</c:v>
                </c:pt>
                <c:pt idx="712">
                  <c:v>841.20999999999992</c:v>
                </c:pt>
                <c:pt idx="713">
                  <c:v>829.71000000000015</c:v>
                </c:pt>
                <c:pt idx="714">
                  <c:v>1760.33</c:v>
                </c:pt>
                <c:pt idx="715">
                  <c:v>2936.13</c:v>
                </c:pt>
                <c:pt idx="716">
                  <c:v>828.1</c:v>
                </c:pt>
                <c:pt idx="717">
                  <c:v>3886.3399999999997</c:v>
                </c:pt>
                <c:pt idx="718">
                  <c:v>4960.62</c:v>
                </c:pt>
                <c:pt idx="719">
                  <c:v>892.5</c:v>
                </c:pt>
                <c:pt idx="720">
                  <c:v>4236.37</c:v>
                </c:pt>
                <c:pt idx="721">
                  <c:v>1484.0900000000001</c:v>
                </c:pt>
                <c:pt idx="722">
                  <c:v>1592.2500000000002</c:v>
                </c:pt>
                <c:pt idx="723">
                  <c:v>1424.7400000000002</c:v>
                </c:pt>
                <c:pt idx="724">
                  <c:v>3936.71</c:v>
                </c:pt>
                <c:pt idx="725">
                  <c:v>2479.7399999999998</c:v>
                </c:pt>
                <c:pt idx="726">
                  <c:v>735.18000000000006</c:v>
                </c:pt>
                <c:pt idx="727">
                  <c:v>1620.3600000000001</c:v>
                </c:pt>
                <c:pt idx="728">
                  <c:v>2259.4700000000003</c:v>
                </c:pt>
                <c:pt idx="729">
                  <c:v>179.44</c:v>
                </c:pt>
                <c:pt idx="730">
                  <c:v>396.51000000000005</c:v>
                </c:pt>
                <c:pt idx="731">
                  <c:v>5816.9999999999991</c:v>
                </c:pt>
                <c:pt idx="732">
                  <c:v>745.94</c:v>
                </c:pt>
                <c:pt idx="733">
                  <c:v>451.65000000000009</c:v>
                </c:pt>
                <c:pt idx="734">
                  <c:v>1203.73</c:v>
                </c:pt>
                <c:pt idx="735">
                  <c:v>1398.87</c:v>
                </c:pt>
                <c:pt idx="736">
                  <c:v>1869.7599999999998</c:v>
                </c:pt>
                <c:pt idx="737">
                  <c:v>71.95999999999998</c:v>
                </c:pt>
                <c:pt idx="738">
                  <c:v>397.07</c:v>
                </c:pt>
                <c:pt idx="739">
                  <c:v>911.11000000000024</c:v>
                </c:pt>
                <c:pt idx="740">
                  <c:v>2244.77</c:v>
                </c:pt>
                <c:pt idx="741">
                  <c:v>897.3599999999999</c:v>
                </c:pt>
                <c:pt idx="742">
                  <c:v>133.38</c:v>
                </c:pt>
                <c:pt idx="743">
                  <c:v>4.8</c:v>
                </c:pt>
                <c:pt idx="744">
                  <c:v>3783.4200000000005</c:v>
                </c:pt>
                <c:pt idx="745">
                  <c:v>161.22999999999999</c:v>
                </c:pt>
                <c:pt idx="746">
                  <c:v>1049.79</c:v>
                </c:pt>
                <c:pt idx="747">
                  <c:v>195.47999999999996</c:v>
                </c:pt>
                <c:pt idx="748">
                  <c:v>192.96999999999991</c:v>
                </c:pt>
                <c:pt idx="749">
                  <c:v>1793.24</c:v>
                </c:pt>
                <c:pt idx="750">
                  <c:v>3741.79</c:v>
                </c:pt>
                <c:pt idx="751">
                  <c:v>2344.5499999999997</c:v>
                </c:pt>
                <c:pt idx="752">
                  <c:v>1539.2600000000002</c:v>
                </c:pt>
                <c:pt idx="753">
                  <c:v>646.29</c:v>
                </c:pt>
                <c:pt idx="754">
                  <c:v>1337.2199999999998</c:v>
                </c:pt>
                <c:pt idx="755">
                  <c:v>2023.52</c:v>
                </c:pt>
                <c:pt idx="756">
                  <c:v>2460.3599999999997</c:v>
                </c:pt>
                <c:pt idx="757">
                  <c:v>5067.1100000000006</c:v>
                </c:pt>
                <c:pt idx="758">
                  <c:v>75.139999999999986</c:v>
                </c:pt>
                <c:pt idx="759">
                  <c:v>2481.09</c:v>
                </c:pt>
                <c:pt idx="760">
                  <c:v>162.05999999999995</c:v>
                </c:pt>
                <c:pt idx="761">
                  <c:v>2879.4600000000005</c:v>
                </c:pt>
                <c:pt idx="762">
                  <c:v>802.26</c:v>
                </c:pt>
                <c:pt idx="763">
                  <c:v>152.54999999999995</c:v>
                </c:pt>
                <c:pt idx="764">
                  <c:v>1720.1199999999997</c:v>
                </c:pt>
                <c:pt idx="765">
                  <c:v>445.20999999999992</c:v>
                </c:pt>
                <c:pt idx="766">
                  <c:v>75.480000000000018</c:v>
                </c:pt>
                <c:pt idx="767">
                  <c:v>2193.2399999999998</c:v>
                </c:pt>
                <c:pt idx="768">
                  <c:v>1854.7800000000002</c:v>
                </c:pt>
                <c:pt idx="769">
                  <c:v>526.7299999999999</c:v>
                </c:pt>
                <c:pt idx="770">
                  <c:v>2623.89</c:v>
                </c:pt>
                <c:pt idx="771">
                  <c:v>1992.4199999999996</c:v>
                </c:pt>
                <c:pt idx="772">
                  <c:v>4673.84</c:v>
                </c:pt>
                <c:pt idx="773">
                  <c:v>139.2299999999999</c:v>
                </c:pt>
                <c:pt idx="774">
                  <c:v>1572.0200000000002</c:v>
                </c:pt>
                <c:pt idx="775">
                  <c:v>1958.9299999999998</c:v>
                </c:pt>
                <c:pt idx="776">
                  <c:v>4638.0800000000008</c:v>
                </c:pt>
                <c:pt idx="777">
                  <c:v>2277.17</c:v>
                </c:pt>
                <c:pt idx="778">
                  <c:v>542.03</c:v>
                </c:pt>
                <c:pt idx="779">
                  <c:v>1290.82</c:v>
                </c:pt>
                <c:pt idx="780">
                  <c:v>1497.2800000000002</c:v>
                </c:pt>
                <c:pt idx="781">
                  <c:v>1539.83</c:v>
                </c:pt>
                <c:pt idx="782">
                  <c:v>657.01</c:v>
                </c:pt>
                <c:pt idx="783">
                  <c:v>827.15999999999985</c:v>
                </c:pt>
                <c:pt idx="784">
                  <c:v>2205.3199999999997</c:v>
                </c:pt>
                <c:pt idx="785">
                  <c:v>25.089999999999989</c:v>
                </c:pt>
                <c:pt idx="786">
                  <c:v>758.4899999999999</c:v>
                </c:pt>
                <c:pt idx="787">
                  <c:v>1061.0999999999999</c:v>
                </c:pt>
                <c:pt idx="788">
                  <c:v>2073.65</c:v>
                </c:pt>
                <c:pt idx="789">
                  <c:v>1279.3999999999999</c:v>
                </c:pt>
                <c:pt idx="790">
                  <c:v>2927.25</c:v>
                </c:pt>
                <c:pt idx="791">
                  <c:v>110.80999999999995</c:v>
                </c:pt>
                <c:pt idx="792">
                  <c:v>3016.04</c:v>
                </c:pt>
                <c:pt idx="793">
                  <c:v>133.7800000000002</c:v>
                </c:pt>
                <c:pt idx="794">
                  <c:v>583.2700000000001</c:v>
                </c:pt>
                <c:pt idx="795">
                  <c:v>6432.86</c:v>
                </c:pt>
                <c:pt idx="796">
                  <c:v>5821.8000000000011</c:v>
                </c:pt>
                <c:pt idx="797">
                  <c:v>158.9</c:v>
                </c:pt>
                <c:pt idx="798">
                  <c:v>698.2</c:v>
                </c:pt>
                <c:pt idx="799">
                  <c:v>513.13000000000011</c:v>
                </c:pt>
                <c:pt idx="800">
                  <c:v>105.63999999999999</c:v>
                </c:pt>
                <c:pt idx="801">
                  <c:v>1071.53</c:v>
                </c:pt>
                <c:pt idx="802">
                  <c:v>1816.72</c:v>
                </c:pt>
                <c:pt idx="803">
                  <c:v>1799.3400000000001</c:v>
                </c:pt>
                <c:pt idx="804">
                  <c:v>3363.98</c:v>
                </c:pt>
                <c:pt idx="805">
                  <c:v>3135.9900000000007</c:v>
                </c:pt>
                <c:pt idx="806">
                  <c:v>41.129999999999995</c:v>
                </c:pt>
                <c:pt idx="807">
                  <c:v>2062.69</c:v>
                </c:pt>
                <c:pt idx="808">
                  <c:v>657.7700000000001</c:v>
                </c:pt>
                <c:pt idx="809">
                  <c:v>104.24000000000001</c:v>
                </c:pt>
                <c:pt idx="810">
                  <c:v>662.52</c:v>
                </c:pt>
                <c:pt idx="811">
                  <c:v>15.080000000000005</c:v>
                </c:pt>
                <c:pt idx="812">
                  <c:v>1475.21</c:v>
                </c:pt>
                <c:pt idx="813">
                  <c:v>448.67999999999995</c:v>
                </c:pt>
                <c:pt idx="814">
                  <c:v>2875.86</c:v>
                </c:pt>
                <c:pt idx="815">
                  <c:v>739.38</c:v>
                </c:pt>
                <c:pt idx="816">
                  <c:v>448.67999999999995</c:v>
                </c:pt>
                <c:pt idx="817">
                  <c:v>5006.9799999999996</c:v>
                </c:pt>
                <c:pt idx="818">
                  <c:v>841.41000000000008</c:v>
                </c:pt>
                <c:pt idx="819">
                  <c:v>57.72999999999999</c:v>
                </c:pt>
                <c:pt idx="820">
                  <c:v>3357.51</c:v>
                </c:pt>
                <c:pt idx="821">
                  <c:v>832.44</c:v>
                </c:pt>
                <c:pt idx="822">
                  <c:v>2962.6000000000004</c:v>
                </c:pt>
                <c:pt idx="823">
                  <c:v>196.51999999999995</c:v>
                </c:pt>
                <c:pt idx="824">
                  <c:v>75.749999999999986</c:v>
                </c:pt>
                <c:pt idx="825">
                  <c:v>2840.04</c:v>
                </c:pt>
                <c:pt idx="826">
                  <c:v>317.99999999999989</c:v>
                </c:pt>
                <c:pt idx="827">
                  <c:v>586.61999999999989</c:v>
                </c:pt>
                <c:pt idx="828">
                  <c:v>1447.48</c:v>
                </c:pt>
                <c:pt idx="829">
                  <c:v>1946.0299999999997</c:v>
                </c:pt>
                <c:pt idx="830">
                  <c:v>3347.44</c:v>
                </c:pt>
                <c:pt idx="831">
                  <c:v>1641.99</c:v>
                </c:pt>
                <c:pt idx="832">
                  <c:v>1305.25</c:v>
                </c:pt>
                <c:pt idx="833">
                  <c:v>641.64</c:v>
                </c:pt>
                <c:pt idx="834">
                  <c:v>2606.7000000000003</c:v>
                </c:pt>
                <c:pt idx="835">
                  <c:v>1203.2200000000003</c:v>
                </c:pt>
                <c:pt idx="836">
                  <c:v>4458.3100000000004</c:v>
                </c:pt>
                <c:pt idx="837">
                  <c:v>3043.37</c:v>
                </c:pt>
                <c:pt idx="838">
                  <c:v>327.9799999999999</c:v>
                </c:pt>
                <c:pt idx="839">
                  <c:v>431.33000000000004</c:v>
                </c:pt>
                <c:pt idx="840">
                  <c:v>17.869999999999997</c:v>
                </c:pt>
                <c:pt idx="841">
                  <c:v>1212.47</c:v>
                </c:pt>
                <c:pt idx="842">
                  <c:v>2816.8199999999997</c:v>
                </c:pt>
                <c:pt idx="843">
                  <c:v>2584.6499999999996</c:v>
                </c:pt>
                <c:pt idx="844">
                  <c:v>2897.6</c:v>
                </c:pt>
                <c:pt idx="845">
                  <c:v>91.15</c:v>
                </c:pt>
                <c:pt idx="846">
                  <c:v>1508.69</c:v>
                </c:pt>
                <c:pt idx="847">
                  <c:v>984.48000000000025</c:v>
                </c:pt>
                <c:pt idx="848">
                  <c:v>2883.65</c:v>
                </c:pt>
                <c:pt idx="849">
                  <c:v>1592.19</c:v>
                </c:pt>
                <c:pt idx="850">
                  <c:v>509.04999999999995</c:v>
                </c:pt>
                <c:pt idx="851">
                  <c:v>4246.3900000000003</c:v>
                </c:pt>
                <c:pt idx="852">
                  <c:v>2088.8000000000002</c:v>
                </c:pt>
                <c:pt idx="853">
                  <c:v>2186.12</c:v>
                </c:pt>
                <c:pt idx="854">
                  <c:v>4503.3899999999994</c:v>
                </c:pt>
                <c:pt idx="855">
                  <c:v>2675.65</c:v>
                </c:pt>
                <c:pt idx="856">
                  <c:v>706.07999999999993</c:v>
                </c:pt>
                <c:pt idx="857">
                  <c:v>2112.41</c:v>
                </c:pt>
                <c:pt idx="858">
                  <c:v>1215.3399999999999</c:v>
                </c:pt>
                <c:pt idx="859">
                  <c:v>379.19</c:v>
                </c:pt>
                <c:pt idx="860">
                  <c:v>817.7</c:v>
                </c:pt>
                <c:pt idx="861">
                  <c:v>2509.04</c:v>
                </c:pt>
                <c:pt idx="862">
                  <c:v>1115.3500000000004</c:v>
                </c:pt>
                <c:pt idx="863">
                  <c:v>314.51999999999992</c:v>
                </c:pt>
                <c:pt idx="864">
                  <c:v>4779.5600000000004</c:v>
                </c:pt>
                <c:pt idx="865">
                  <c:v>1567.8600000000001</c:v>
                </c:pt>
                <c:pt idx="866">
                  <c:v>114.93</c:v>
                </c:pt>
                <c:pt idx="867">
                  <c:v>589.29999999999995</c:v>
                </c:pt>
                <c:pt idx="868">
                  <c:v>1317.5800000000002</c:v>
                </c:pt>
                <c:pt idx="869">
                  <c:v>2434.2100000000005</c:v>
                </c:pt>
                <c:pt idx="870">
                  <c:v>1799.88</c:v>
                </c:pt>
                <c:pt idx="871">
                  <c:v>1250.94</c:v>
                </c:pt>
                <c:pt idx="872">
                  <c:v>189.27999999999997</c:v>
                </c:pt>
                <c:pt idx="873">
                  <c:v>5163.6899999999996</c:v>
                </c:pt>
                <c:pt idx="874">
                  <c:v>574.62000000000012</c:v>
                </c:pt>
                <c:pt idx="875">
                  <c:v>502.83000000000004</c:v>
                </c:pt>
                <c:pt idx="876">
                  <c:v>6701.6100000000006</c:v>
                </c:pt>
                <c:pt idx="877">
                  <c:v>119.32000000000002</c:v>
                </c:pt>
                <c:pt idx="878">
                  <c:v>1059.4299999999998</c:v>
                </c:pt>
                <c:pt idx="879">
                  <c:v>1032.45</c:v>
                </c:pt>
                <c:pt idx="880">
                  <c:v>128.45999999999992</c:v>
                </c:pt>
                <c:pt idx="881">
                  <c:v>3414.7000000000003</c:v>
                </c:pt>
                <c:pt idx="882">
                  <c:v>1810.2500000000002</c:v>
                </c:pt>
                <c:pt idx="883">
                  <c:v>2707.75</c:v>
                </c:pt>
                <c:pt idx="884">
                  <c:v>1268.8899999999999</c:v>
                </c:pt>
                <c:pt idx="885">
                  <c:v>313.01</c:v>
                </c:pt>
                <c:pt idx="886">
                  <c:v>463.82999999999987</c:v>
                </c:pt>
                <c:pt idx="887">
                  <c:v>999.17999999999984</c:v>
                </c:pt>
                <c:pt idx="888">
                  <c:v>1069.5500000000002</c:v>
                </c:pt>
                <c:pt idx="889">
                  <c:v>1652.8</c:v>
                </c:pt>
                <c:pt idx="890">
                  <c:v>1516.9500000000003</c:v>
                </c:pt>
                <c:pt idx="891">
                  <c:v>2718.13</c:v>
                </c:pt>
                <c:pt idx="892">
                  <c:v>1814.59</c:v>
                </c:pt>
                <c:pt idx="893">
                  <c:v>465.84999999999968</c:v>
                </c:pt>
                <c:pt idx="894">
                  <c:v>964.04000000000008</c:v>
                </c:pt>
                <c:pt idx="895">
                  <c:v>167.20999999999998</c:v>
                </c:pt>
                <c:pt idx="896">
                  <c:v>714.24</c:v>
                </c:pt>
                <c:pt idx="897">
                  <c:v>987.38000000000011</c:v>
                </c:pt>
                <c:pt idx="898">
                  <c:v>501.0100000000001</c:v>
                </c:pt>
                <c:pt idx="899">
                  <c:v>1319.5400000000002</c:v>
                </c:pt>
                <c:pt idx="900">
                  <c:v>2434.7600000000002</c:v>
                </c:pt>
                <c:pt idx="901">
                  <c:v>1938.56</c:v>
                </c:pt>
                <c:pt idx="902">
                  <c:v>456.44999999999993</c:v>
                </c:pt>
                <c:pt idx="903">
                  <c:v>863.4</c:v>
                </c:pt>
                <c:pt idx="904">
                  <c:v>1103.43</c:v>
                </c:pt>
                <c:pt idx="905">
                  <c:v>3136.69</c:v>
                </c:pt>
                <c:pt idx="906">
                  <c:v>3030.84</c:v>
                </c:pt>
                <c:pt idx="907">
                  <c:v>150.88999999999999</c:v>
                </c:pt>
                <c:pt idx="908">
                  <c:v>508.90999999999985</c:v>
                </c:pt>
                <c:pt idx="909">
                  <c:v>1663.8600000000001</c:v>
                </c:pt>
                <c:pt idx="910">
                  <c:v>834.93999999999994</c:v>
                </c:pt>
                <c:pt idx="911">
                  <c:v>6886.45</c:v>
                </c:pt>
                <c:pt idx="912">
                  <c:v>2002.81</c:v>
                </c:pt>
                <c:pt idx="913">
                  <c:v>784.42999999999984</c:v>
                </c:pt>
                <c:pt idx="914">
                  <c:v>2213.87</c:v>
                </c:pt>
                <c:pt idx="915">
                  <c:v>803.67000000000007</c:v>
                </c:pt>
                <c:pt idx="916">
                  <c:v>1407.04</c:v>
                </c:pt>
                <c:pt idx="917">
                  <c:v>2097.2199999999998</c:v>
                </c:pt>
                <c:pt idx="918">
                  <c:v>4.8</c:v>
                </c:pt>
                <c:pt idx="919">
                  <c:v>1521.2000000000003</c:v>
                </c:pt>
                <c:pt idx="920">
                  <c:v>1421.25</c:v>
                </c:pt>
                <c:pt idx="921">
                  <c:v>4257.93</c:v>
                </c:pt>
                <c:pt idx="922">
                  <c:v>1016.4399999999998</c:v>
                </c:pt>
                <c:pt idx="923">
                  <c:v>711.59999999999991</c:v>
                </c:pt>
                <c:pt idx="924">
                  <c:v>1215.3399999999999</c:v>
                </c:pt>
                <c:pt idx="925">
                  <c:v>2092.29</c:v>
                </c:pt>
                <c:pt idx="926">
                  <c:v>2039.53</c:v>
                </c:pt>
                <c:pt idx="927">
                  <c:v>587.5</c:v>
                </c:pt>
                <c:pt idx="928">
                  <c:v>2687.46</c:v>
                </c:pt>
                <c:pt idx="929">
                  <c:v>1266.29</c:v>
                </c:pt>
                <c:pt idx="930">
                  <c:v>212.88</c:v>
                </c:pt>
                <c:pt idx="931">
                  <c:v>290.10999999999996</c:v>
                </c:pt>
                <c:pt idx="932">
                  <c:v>306.58000000000004</c:v>
                </c:pt>
                <c:pt idx="933">
                  <c:v>2775.3399999999992</c:v>
                </c:pt>
                <c:pt idx="934">
                  <c:v>1046.6299999999999</c:v>
                </c:pt>
                <c:pt idx="935">
                  <c:v>2907.1000000000004</c:v>
                </c:pt>
                <c:pt idx="936">
                  <c:v>1147.0300000000002</c:v>
                </c:pt>
                <c:pt idx="937">
                  <c:v>3111.21</c:v>
                </c:pt>
                <c:pt idx="938">
                  <c:v>2890.45</c:v>
                </c:pt>
                <c:pt idx="939">
                  <c:v>888.78</c:v>
                </c:pt>
                <c:pt idx="940">
                  <c:v>984.74</c:v>
                </c:pt>
                <c:pt idx="941">
                  <c:v>584.33000000000004</c:v>
                </c:pt>
                <c:pt idx="942">
                  <c:v>3353.23</c:v>
                </c:pt>
                <c:pt idx="943">
                  <c:v>133.38</c:v>
                </c:pt>
                <c:pt idx="944">
                  <c:v>1522.7400000000002</c:v>
                </c:pt>
                <c:pt idx="945">
                  <c:v>3496.38</c:v>
                </c:pt>
                <c:pt idx="946">
                  <c:v>3797.74</c:v>
                </c:pt>
                <c:pt idx="947">
                  <c:v>3797.6500000000005</c:v>
                </c:pt>
                <c:pt idx="948">
                  <c:v>2314.48</c:v>
                </c:pt>
                <c:pt idx="949">
                  <c:v>3384.81</c:v>
                </c:pt>
                <c:pt idx="950">
                  <c:v>2299.54</c:v>
                </c:pt>
                <c:pt idx="951">
                  <c:v>1794.7699999999998</c:v>
                </c:pt>
                <c:pt idx="952">
                  <c:v>152.54999999999995</c:v>
                </c:pt>
                <c:pt idx="953">
                  <c:v>302.46000000000004</c:v>
                </c:pt>
                <c:pt idx="954">
                  <c:v>2352.54</c:v>
                </c:pt>
                <c:pt idx="955">
                  <c:v>2809.0499999999997</c:v>
                </c:pt>
                <c:pt idx="956">
                  <c:v>3092.02</c:v>
                </c:pt>
                <c:pt idx="957">
                  <c:v>1226.2399999999998</c:v>
                </c:pt>
                <c:pt idx="958">
                  <c:v>3906.4500000000003</c:v>
                </c:pt>
                <c:pt idx="959">
                  <c:v>968.83</c:v>
                </c:pt>
                <c:pt idx="960">
                  <c:v>1340.8600000000001</c:v>
                </c:pt>
                <c:pt idx="961">
                  <c:v>3172.43</c:v>
                </c:pt>
                <c:pt idx="962">
                  <c:v>1835.2600000000002</c:v>
                </c:pt>
                <c:pt idx="963">
                  <c:v>970.45999999999992</c:v>
                </c:pt>
                <c:pt idx="964">
                  <c:v>1895.52</c:v>
                </c:pt>
                <c:pt idx="965">
                  <c:v>1676.21</c:v>
                </c:pt>
                <c:pt idx="966">
                  <c:v>2086.7000000000003</c:v>
                </c:pt>
                <c:pt idx="967">
                  <c:v>1567.0100000000002</c:v>
                </c:pt>
                <c:pt idx="968">
                  <c:v>2142.17</c:v>
                </c:pt>
                <c:pt idx="969">
                  <c:v>2265.6299999999997</c:v>
                </c:pt>
                <c:pt idx="970">
                  <c:v>2232.21</c:v>
                </c:pt>
                <c:pt idx="971">
                  <c:v>1513.52</c:v>
                </c:pt>
                <c:pt idx="972">
                  <c:v>2392.69</c:v>
                </c:pt>
                <c:pt idx="973">
                  <c:v>2641.25</c:v>
                </c:pt>
                <c:pt idx="974">
                  <c:v>2551.5</c:v>
                </c:pt>
                <c:pt idx="975">
                  <c:v>1543.3199999999997</c:v>
                </c:pt>
                <c:pt idx="976">
                  <c:v>691.09999999999991</c:v>
                </c:pt>
                <c:pt idx="977">
                  <c:v>2144.6</c:v>
                </c:pt>
                <c:pt idx="978">
                  <c:v>2596.4399999999996</c:v>
                </c:pt>
                <c:pt idx="979">
                  <c:v>2114.7200000000003</c:v>
                </c:pt>
                <c:pt idx="980">
                  <c:v>1285.9199999999998</c:v>
                </c:pt>
                <c:pt idx="981">
                  <c:v>1705.2199999999998</c:v>
                </c:pt>
                <c:pt idx="982">
                  <c:v>1651.2699999999998</c:v>
                </c:pt>
                <c:pt idx="983">
                  <c:v>592.5</c:v>
                </c:pt>
                <c:pt idx="984">
                  <c:v>1354.5699999999997</c:v>
                </c:pt>
                <c:pt idx="985">
                  <c:v>2985.36</c:v>
                </c:pt>
                <c:pt idx="986">
                  <c:v>1678.9499999999998</c:v>
                </c:pt>
                <c:pt idx="987">
                  <c:v>1021.7399999999999</c:v>
                </c:pt>
                <c:pt idx="988">
                  <c:v>17.869999999999997</c:v>
                </c:pt>
                <c:pt idx="989">
                  <c:v>1354.71</c:v>
                </c:pt>
                <c:pt idx="990">
                  <c:v>2628.2400000000002</c:v>
                </c:pt>
                <c:pt idx="991">
                  <c:v>2458.46</c:v>
                </c:pt>
                <c:pt idx="992">
                  <c:v>1810.0299999999997</c:v>
                </c:pt>
                <c:pt idx="993">
                  <c:v>3537.1900000000005</c:v>
                </c:pt>
                <c:pt idx="994">
                  <c:v>304.07</c:v>
                </c:pt>
                <c:pt idx="995">
                  <c:v>636.55999999999995</c:v>
                </c:pt>
                <c:pt idx="996">
                  <c:v>2127.59</c:v>
                </c:pt>
                <c:pt idx="997">
                  <c:v>3065.1000000000004</c:v>
                </c:pt>
                <c:pt idx="998">
                  <c:v>3463.9200000000005</c:v>
                </c:pt>
                <c:pt idx="999">
                  <c:v>1630.12</c:v>
                </c:pt>
                <c:pt idx="1000">
                  <c:v>936.75000000000023</c:v>
                </c:pt>
                <c:pt idx="1001">
                  <c:v>4555.5999999999995</c:v>
                </c:pt>
                <c:pt idx="1002">
                  <c:v>1983.2000000000003</c:v>
                </c:pt>
                <c:pt idx="1003">
                  <c:v>2326.58</c:v>
                </c:pt>
                <c:pt idx="1004">
                  <c:v>1764.32</c:v>
                </c:pt>
                <c:pt idx="1005">
                  <c:v>1583.72</c:v>
                </c:pt>
                <c:pt idx="1006">
                  <c:v>827.26000000000022</c:v>
                </c:pt>
                <c:pt idx="1007">
                  <c:v>4783.1399999999994</c:v>
                </c:pt>
                <c:pt idx="1008">
                  <c:v>667.75999999999988</c:v>
                </c:pt>
                <c:pt idx="1009">
                  <c:v>1612.0300000000002</c:v>
                </c:pt>
                <c:pt idx="1010">
                  <c:v>3729.44</c:v>
                </c:pt>
                <c:pt idx="1011">
                  <c:v>2756.59</c:v>
                </c:pt>
                <c:pt idx="1012">
                  <c:v>3789.92</c:v>
                </c:pt>
                <c:pt idx="1013">
                  <c:v>1055.82</c:v>
                </c:pt>
                <c:pt idx="1014">
                  <c:v>4017.8199999999997</c:v>
                </c:pt>
                <c:pt idx="1015">
                  <c:v>1984.0600000000002</c:v>
                </c:pt>
                <c:pt idx="1016">
                  <c:v>2447.61</c:v>
                </c:pt>
                <c:pt idx="1017">
                  <c:v>1230.27</c:v>
                </c:pt>
                <c:pt idx="1018">
                  <c:v>1351.9999999999998</c:v>
                </c:pt>
                <c:pt idx="1019">
                  <c:v>3425.37</c:v>
                </c:pt>
                <c:pt idx="1020">
                  <c:v>540.37000000000012</c:v>
                </c:pt>
                <c:pt idx="1021">
                  <c:v>1762.8899999999999</c:v>
                </c:pt>
                <c:pt idx="1022">
                  <c:v>2699.8</c:v>
                </c:pt>
                <c:pt idx="1023">
                  <c:v>1356.6399999999999</c:v>
                </c:pt>
                <c:pt idx="1024">
                  <c:v>4544.54</c:v>
                </c:pt>
                <c:pt idx="1025">
                  <c:v>1345.2300000000002</c:v>
                </c:pt>
                <c:pt idx="1026">
                  <c:v>781.41</c:v>
                </c:pt>
                <c:pt idx="1027">
                  <c:v>2424.1499999999996</c:v>
                </c:pt>
                <c:pt idx="1028">
                  <c:v>1681.01</c:v>
                </c:pt>
                <c:pt idx="1029">
                  <c:v>3003.5600000000004</c:v>
                </c:pt>
                <c:pt idx="1030">
                  <c:v>2194.5500000000002</c:v>
                </c:pt>
                <c:pt idx="1031">
                  <c:v>4015.5800000000004</c:v>
                </c:pt>
                <c:pt idx="1032">
                  <c:v>1869.63</c:v>
                </c:pt>
                <c:pt idx="1033">
                  <c:v>2807.5299999999997</c:v>
                </c:pt>
                <c:pt idx="1034">
                  <c:v>3705.55</c:v>
                </c:pt>
                <c:pt idx="1035">
                  <c:v>2315.48</c:v>
                </c:pt>
                <c:pt idx="1036">
                  <c:v>1053.8499999999999</c:v>
                </c:pt>
                <c:pt idx="1037">
                  <c:v>3310.6</c:v>
                </c:pt>
                <c:pt idx="1038">
                  <c:v>893.8599999999999</c:v>
                </c:pt>
                <c:pt idx="1039">
                  <c:v>2803.41</c:v>
                </c:pt>
                <c:pt idx="1040">
                  <c:v>1785.9</c:v>
                </c:pt>
                <c:pt idx="1041">
                  <c:v>1892.44</c:v>
                </c:pt>
                <c:pt idx="1042">
                  <c:v>3426.95</c:v>
                </c:pt>
                <c:pt idx="1043">
                  <c:v>1756.6000000000001</c:v>
                </c:pt>
                <c:pt idx="1044">
                  <c:v>3802.1699999999996</c:v>
                </c:pt>
                <c:pt idx="1045">
                  <c:v>1732.11</c:v>
                </c:pt>
                <c:pt idx="1046">
                  <c:v>3235.12</c:v>
                </c:pt>
                <c:pt idx="1047">
                  <c:v>1110.8399999999999</c:v>
                </c:pt>
                <c:pt idx="1048">
                  <c:v>2331.2900000000004</c:v>
                </c:pt>
                <c:pt idx="1049">
                  <c:v>4670.7000000000007</c:v>
                </c:pt>
                <c:pt idx="1050">
                  <c:v>782.37</c:v>
                </c:pt>
                <c:pt idx="1051">
                  <c:v>4787.8600000000006</c:v>
                </c:pt>
                <c:pt idx="1052">
                  <c:v>1878.92</c:v>
                </c:pt>
                <c:pt idx="1053">
                  <c:v>2636.2000000000003</c:v>
                </c:pt>
                <c:pt idx="1054">
                  <c:v>1296.7</c:v>
                </c:pt>
                <c:pt idx="1055">
                  <c:v>565.51000000000022</c:v>
                </c:pt>
                <c:pt idx="1056">
                  <c:v>4707.04</c:v>
                </c:pt>
                <c:pt idx="1057">
                  <c:v>794.81000000000006</c:v>
                </c:pt>
                <c:pt idx="1058">
                  <c:v>1449.37</c:v>
                </c:pt>
                <c:pt idx="1059">
                  <c:v>448.67999999999995</c:v>
                </c:pt>
                <c:pt idx="1060">
                  <c:v>2382.7199999999998</c:v>
                </c:pt>
                <c:pt idx="1061">
                  <c:v>3491.3100000000004</c:v>
                </c:pt>
                <c:pt idx="1062">
                  <c:v>4533.54</c:v>
                </c:pt>
                <c:pt idx="1063">
                  <c:v>1459.16</c:v>
                </c:pt>
                <c:pt idx="1064">
                  <c:v>2350.7399999999998</c:v>
                </c:pt>
                <c:pt idx="1065">
                  <c:v>1055.82</c:v>
                </c:pt>
                <c:pt idx="1066">
                  <c:v>771.12</c:v>
                </c:pt>
                <c:pt idx="1067">
                  <c:v>518.57999999999993</c:v>
                </c:pt>
                <c:pt idx="1068">
                  <c:v>960.84</c:v>
                </c:pt>
                <c:pt idx="1069">
                  <c:v>3370.84</c:v>
                </c:pt>
                <c:pt idx="1070">
                  <c:v>359.28999999999985</c:v>
                </c:pt>
                <c:pt idx="1071">
                  <c:v>3523.63</c:v>
                </c:pt>
                <c:pt idx="1072">
                  <c:v>2602.79</c:v>
                </c:pt>
                <c:pt idx="1073">
                  <c:v>685.43000000000006</c:v>
                </c:pt>
                <c:pt idx="1074">
                  <c:v>492.65</c:v>
                </c:pt>
                <c:pt idx="1075">
                  <c:v>1066.9299999999998</c:v>
                </c:pt>
                <c:pt idx="1076">
                  <c:v>1013.51</c:v>
                </c:pt>
                <c:pt idx="1077">
                  <c:v>128.45999999999992</c:v>
                </c:pt>
                <c:pt idx="1078">
                  <c:v>2347.85</c:v>
                </c:pt>
                <c:pt idx="1079">
                  <c:v>91.15</c:v>
                </c:pt>
                <c:pt idx="1080">
                  <c:v>2226.65</c:v>
                </c:pt>
                <c:pt idx="1081">
                  <c:v>3317.11</c:v>
                </c:pt>
                <c:pt idx="1082">
                  <c:v>701.81000000000017</c:v>
                </c:pt>
                <c:pt idx="1083">
                  <c:v>5790.0599999999995</c:v>
                </c:pt>
                <c:pt idx="1084">
                  <c:v>1222.1000000000001</c:v>
                </c:pt>
                <c:pt idx="1085">
                  <c:v>3213.8300000000004</c:v>
                </c:pt>
                <c:pt idx="1086">
                  <c:v>2940.8300000000004</c:v>
                </c:pt>
                <c:pt idx="1087">
                  <c:v>1294.4799999999998</c:v>
                </c:pt>
                <c:pt idx="1088">
                  <c:v>1149.3900000000001</c:v>
                </c:pt>
                <c:pt idx="1089">
                  <c:v>104.24000000000001</c:v>
                </c:pt>
                <c:pt idx="1090">
                  <c:v>2359.69</c:v>
                </c:pt>
                <c:pt idx="1091">
                  <c:v>64.509999999999991</c:v>
                </c:pt>
                <c:pt idx="1092">
                  <c:v>198.22000000000003</c:v>
                </c:pt>
                <c:pt idx="1093">
                  <c:v>1751.19</c:v>
                </c:pt>
                <c:pt idx="1094">
                  <c:v>3491.37</c:v>
                </c:pt>
                <c:pt idx="1095">
                  <c:v>985.37000000000012</c:v>
                </c:pt>
                <c:pt idx="1096">
                  <c:v>144.26</c:v>
                </c:pt>
                <c:pt idx="1097">
                  <c:v>1215.3399999999999</c:v>
                </c:pt>
                <c:pt idx="1098">
                  <c:v>2493.04</c:v>
                </c:pt>
                <c:pt idx="1099">
                  <c:v>852.81</c:v>
                </c:pt>
                <c:pt idx="1100">
                  <c:v>5086.8100000000013</c:v>
                </c:pt>
                <c:pt idx="1101">
                  <c:v>3116.2699999999995</c:v>
                </c:pt>
                <c:pt idx="1102">
                  <c:v>3581.0000000000005</c:v>
                </c:pt>
                <c:pt idx="1103">
                  <c:v>1305.25</c:v>
                </c:pt>
                <c:pt idx="1104">
                  <c:v>626.43000000000018</c:v>
                </c:pt>
                <c:pt idx="1105">
                  <c:v>2290.62</c:v>
                </c:pt>
                <c:pt idx="1106">
                  <c:v>7371.1299999999992</c:v>
                </c:pt>
                <c:pt idx="1107">
                  <c:v>2174.1499999999996</c:v>
                </c:pt>
                <c:pt idx="1108">
                  <c:v>861.22</c:v>
                </c:pt>
                <c:pt idx="1109">
                  <c:v>230.40999999999997</c:v>
                </c:pt>
                <c:pt idx="1110">
                  <c:v>1820.8899999999999</c:v>
                </c:pt>
                <c:pt idx="1111">
                  <c:v>467.20999999999981</c:v>
                </c:pt>
                <c:pt idx="1112">
                  <c:v>1705.5699999999997</c:v>
                </c:pt>
                <c:pt idx="1113">
                  <c:v>2068.61</c:v>
                </c:pt>
                <c:pt idx="1114">
                  <c:v>1215.3399999999999</c:v>
                </c:pt>
                <c:pt idx="1115">
                  <c:v>2564.36</c:v>
                </c:pt>
                <c:pt idx="1116">
                  <c:v>1527.46</c:v>
                </c:pt>
                <c:pt idx="1117">
                  <c:v>965.57999999999993</c:v>
                </c:pt>
                <c:pt idx="1118">
                  <c:v>1410.66</c:v>
                </c:pt>
                <c:pt idx="1119">
                  <c:v>1408.91</c:v>
                </c:pt>
                <c:pt idx="1120">
                  <c:v>842.17</c:v>
                </c:pt>
                <c:pt idx="1121">
                  <c:v>3151.51</c:v>
                </c:pt>
                <c:pt idx="1122">
                  <c:v>1279.3999999999999</c:v>
                </c:pt>
                <c:pt idx="1123">
                  <c:v>615.75000000000011</c:v>
                </c:pt>
                <c:pt idx="1124">
                  <c:v>2972.81</c:v>
                </c:pt>
                <c:pt idx="1125">
                  <c:v>133.38</c:v>
                </c:pt>
                <c:pt idx="1126">
                  <c:v>538.87000000000012</c:v>
                </c:pt>
                <c:pt idx="1127">
                  <c:v>2581.2800000000002</c:v>
                </c:pt>
                <c:pt idx="1128">
                  <c:v>1795.6</c:v>
                </c:pt>
                <c:pt idx="1129">
                  <c:v>2376.04</c:v>
                </c:pt>
                <c:pt idx="1130">
                  <c:v>17.869999999999997</c:v>
                </c:pt>
                <c:pt idx="1131">
                  <c:v>167.20999999999998</c:v>
                </c:pt>
                <c:pt idx="1132">
                  <c:v>2182.77</c:v>
                </c:pt>
                <c:pt idx="1133">
                  <c:v>198.22000000000003</c:v>
                </c:pt>
                <c:pt idx="1134">
                  <c:v>1230.27</c:v>
                </c:pt>
                <c:pt idx="1135">
                  <c:v>678.86000000000013</c:v>
                </c:pt>
                <c:pt idx="1136">
                  <c:v>1494.96</c:v>
                </c:pt>
                <c:pt idx="1137">
                  <c:v>1347.3200000000002</c:v>
                </c:pt>
                <c:pt idx="1138">
                  <c:v>189.27999999999997</c:v>
                </c:pt>
                <c:pt idx="1139">
                  <c:v>1751.09</c:v>
                </c:pt>
                <c:pt idx="1140">
                  <c:v>133.7800000000002</c:v>
                </c:pt>
                <c:pt idx="1141">
                  <c:v>485.34000000000015</c:v>
                </c:pt>
                <c:pt idx="1142">
                  <c:v>1283.9099999999999</c:v>
                </c:pt>
                <c:pt idx="1143">
                  <c:v>229.32999999999987</c:v>
                </c:pt>
                <c:pt idx="1144">
                  <c:v>437.46</c:v>
                </c:pt>
                <c:pt idx="1145">
                  <c:v>2198.8099999999995</c:v>
                </c:pt>
                <c:pt idx="1146">
                  <c:v>755.30000000000007</c:v>
                </c:pt>
                <c:pt idx="1147">
                  <c:v>459.46000000000015</c:v>
                </c:pt>
                <c:pt idx="1148">
                  <c:v>3775.86</c:v>
                </c:pt>
                <c:pt idx="1149">
                  <c:v>437.46</c:v>
                </c:pt>
                <c:pt idx="1150">
                  <c:v>1396.98</c:v>
                </c:pt>
                <c:pt idx="1151">
                  <c:v>2061.58</c:v>
                </c:pt>
                <c:pt idx="1152">
                  <c:v>649.87000000000012</c:v>
                </c:pt>
                <c:pt idx="1153">
                  <c:v>1337.4099999999999</c:v>
                </c:pt>
                <c:pt idx="1154">
                  <c:v>3471.41</c:v>
                </c:pt>
                <c:pt idx="1155">
                  <c:v>133.7800000000002</c:v>
                </c:pt>
                <c:pt idx="1156">
                  <c:v>1773.1</c:v>
                </c:pt>
                <c:pt idx="1157">
                  <c:v>1995.2400000000002</c:v>
                </c:pt>
                <c:pt idx="1158">
                  <c:v>4833.1399999999994</c:v>
                </c:pt>
                <c:pt idx="1159">
                  <c:v>1926.06</c:v>
                </c:pt>
                <c:pt idx="1160">
                  <c:v>583.2700000000001</c:v>
                </c:pt>
                <c:pt idx="1161">
                  <c:v>424.94000000000011</c:v>
                </c:pt>
                <c:pt idx="1162">
                  <c:v>2664.13</c:v>
                </c:pt>
                <c:pt idx="1163">
                  <c:v>4876.29</c:v>
                </c:pt>
                <c:pt idx="1164">
                  <c:v>1751.88</c:v>
                </c:pt>
                <c:pt idx="1165">
                  <c:v>15.080000000000005</c:v>
                </c:pt>
                <c:pt idx="1166">
                  <c:v>4170.9000000000005</c:v>
                </c:pt>
                <c:pt idx="1167">
                  <c:v>2932.85</c:v>
                </c:pt>
                <c:pt idx="1168">
                  <c:v>2986.1699999999996</c:v>
                </c:pt>
                <c:pt idx="1169">
                  <c:v>890.41999999999985</c:v>
                </c:pt>
                <c:pt idx="1170">
                  <c:v>1702.5499999999997</c:v>
                </c:pt>
                <c:pt idx="1171">
                  <c:v>1592.19</c:v>
                </c:pt>
                <c:pt idx="1172">
                  <c:v>2952.8500000000004</c:v>
                </c:pt>
                <c:pt idx="1173">
                  <c:v>1881.9899999999998</c:v>
                </c:pt>
                <c:pt idx="1174">
                  <c:v>736.45</c:v>
                </c:pt>
                <c:pt idx="1175">
                  <c:v>3405.0999999999995</c:v>
                </c:pt>
                <c:pt idx="1176">
                  <c:v>3968.89</c:v>
                </c:pt>
                <c:pt idx="1177">
                  <c:v>2441.21</c:v>
                </c:pt>
                <c:pt idx="1178">
                  <c:v>789.1099999999999</c:v>
                </c:pt>
                <c:pt idx="1179">
                  <c:v>1821.8200000000002</c:v>
                </c:pt>
                <c:pt idx="1180">
                  <c:v>3204.44</c:v>
                </c:pt>
                <c:pt idx="1181">
                  <c:v>133.7800000000002</c:v>
                </c:pt>
                <c:pt idx="1182">
                  <c:v>824.45000000000016</c:v>
                </c:pt>
                <c:pt idx="1183">
                  <c:v>2585.1499999999996</c:v>
                </c:pt>
                <c:pt idx="1184">
                  <c:v>1254.1099999999999</c:v>
                </c:pt>
                <c:pt idx="1185">
                  <c:v>327.9799999999999</c:v>
                </c:pt>
                <c:pt idx="1186">
                  <c:v>450.77</c:v>
                </c:pt>
                <c:pt idx="1187">
                  <c:v>1471.56</c:v>
                </c:pt>
                <c:pt idx="1188">
                  <c:v>1328.03</c:v>
                </c:pt>
                <c:pt idx="1189">
                  <c:v>282.06000000000006</c:v>
                </c:pt>
                <c:pt idx="1190">
                  <c:v>1644.52</c:v>
                </c:pt>
                <c:pt idx="1191">
                  <c:v>2938.8900000000003</c:v>
                </c:pt>
                <c:pt idx="1192">
                  <c:v>1873.95</c:v>
                </c:pt>
                <c:pt idx="1193">
                  <c:v>1699.6299999999999</c:v>
                </c:pt>
                <c:pt idx="1194">
                  <c:v>2234.7499999999995</c:v>
                </c:pt>
                <c:pt idx="1195">
                  <c:v>2489.1999999999998</c:v>
                </c:pt>
                <c:pt idx="1196">
                  <c:v>829.14999999999986</c:v>
                </c:pt>
                <c:pt idx="1197">
                  <c:v>911.62999999999988</c:v>
                </c:pt>
                <c:pt idx="1198">
                  <c:v>5518.9500000000007</c:v>
                </c:pt>
                <c:pt idx="1199">
                  <c:v>1638.19</c:v>
                </c:pt>
                <c:pt idx="1200">
                  <c:v>456.44999999999993</c:v>
                </c:pt>
                <c:pt idx="1201">
                  <c:v>1065.8400000000001</c:v>
                </c:pt>
                <c:pt idx="1202">
                  <c:v>299.94</c:v>
                </c:pt>
                <c:pt idx="1203">
                  <c:v>90.099999999999966</c:v>
                </c:pt>
                <c:pt idx="1204">
                  <c:v>3863.87</c:v>
                </c:pt>
                <c:pt idx="1205">
                  <c:v>3394.22</c:v>
                </c:pt>
                <c:pt idx="1206">
                  <c:v>2731.3099999999995</c:v>
                </c:pt>
                <c:pt idx="1207">
                  <c:v>970.21999999999991</c:v>
                </c:pt>
                <c:pt idx="1208">
                  <c:v>5047.97</c:v>
                </c:pt>
                <c:pt idx="1209">
                  <c:v>547.28</c:v>
                </c:pt>
                <c:pt idx="1210">
                  <c:v>1296.9799999999998</c:v>
                </c:pt>
                <c:pt idx="1211">
                  <c:v>3447.7299999999996</c:v>
                </c:pt>
                <c:pt idx="1212">
                  <c:v>2488.69</c:v>
                </c:pt>
                <c:pt idx="1213">
                  <c:v>699.82999999999993</c:v>
                </c:pt>
                <c:pt idx="1214">
                  <c:v>104.24000000000001</c:v>
                </c:pt>
                <c:pt idx="1215">
                  <c:v>208.76999999999998</c:v>
                </c:pt>
                <c:pt idx="1216">
                  <c:v>1549.7099999999998</c:v>
                </c:pt>
                <c:pt idx="1217">
                  <c:v>1743.6799999999998</c:v>
                </c:pt>
                <c:pt idx="1218">
                  <c:v>1592.19</c:v>
                </c:pt>
                <c:pt idx="1219">
                  <c:v>2787.27</c:v>
                </c:pt>
                <c:pt idx="1220">
                  <c:v>89.710000000000008</c:v>
                </c:pt>
                <c:pt idx="1221">
                  <c:v>1090.6799999999998</c:v>
                </c:pt>
                <c:pt idx="1222">
                  <c:v>17.869999999999997</c:v>
                </c:pt>
                <c:pt idx="1223">
                  <c:v>1854.4599999999998</c:v>
                </c:pt>
                <c:pt idx="1224">
                  <c:v>842.31</c:v>
                </c:pt>
                <c:pt idx="1225">
                  <c:v>128.45999999999992</c:v>
                </c:pt>
                <c:pt idx="1226">
                  <c:v>503.29000000000008</c:v>
                </c:pt>
                <c:pt idx="1227">
                  <c:v>4162.5</c:v>
                </c:pt>
                <c:pt idx="1228">
                  <c:v>1705.37</c:v>
                </c:pt>
                <c:pt idx="1229">
                  <c:v>14.229999999999997</c:v>
                </c:pt>
                <c:pt idx="1230">
                  <c:v>3138.25</c:v>
                </c:pt>
                <c:pt idx="1231">
                  <c:v>3412.12</c:v>
                </c:pt>
                <c:pt idx="1232">
                  <c:v>305.89999999999992</c:v>
                </c:pt>
                <c:pt idx="1233">
                  <c:v>2256.62</c:v>
                </c:pt>
                <c:pt idx="1234">
                  <c:v>3088.5199999999995</c:v>
                </c:pt>
                <c:pt idx="1235">
                  <c:v>2453.5699999999997</c:v>
                </c:pt>
                <c:pt idx="1236">
                  <c:v>335.09000000000009</c:v>
                </c:pt>
                <c:pt idx="1237">
                  <c:v>2472.17</c:v>
                </c:pt>
                <c:pt idx="1238">
                  <c:v>1575.0300000000002</c:v>
                </c:pt>
                <c:pt idx="1239">
                  <c:v>732.79</c:v>
                </c:pt>
                <c:pt idx="1240">
                  <c:v>5115.4699999999993</c:v>
                </c:pt>
                <c:pt idx="1241">
                  <c:v>1526.6200000000001</c:v>
                </c:pt>
                <c:pt idx="1242">
                  <c:v>666.73</c:v>
                </c:pt>
                <c:pt idx="1243">
                  <c:v>128.67999999999995</c:v>
                </c:pt>
                <c:pt idx="1244">
                  <c:v>848.1099999999999</c:v>
                </c:pt>
                <c:pt idx="1245">
                  <c:v>3169.17</c:v>
                </c:pt>
                <c:pt idx="1246">
                  <c:v>1305.25</c:v>
                </c:pt>
                <c:pt idx="1247">
                  <c:v>144.26</c:v>
                </c:pt>
                <c:pt idx="1248">
                  <c:v>43.97</c:v>
                </c:pt>
                <c:pt idx="1249">
                  <c:v>3886.0200000000004</c:v>
                </c:pt>
                <c:pt idx="1250">
                  <c:v>3046.05</c:v>
                </c:pt>
                <c:pt idx="1251">
                  <c:v>1582.8600000000001</c:v>
                </c:pt>
                <c:pt idx="1252">
                  <c:v>614.11999999999989</c:v>
                </c:pt>
                <c:pt idx="1253">
                  <c:v>2014.5900000000001</c:v>
                </c:pt>
                <c:pt idx="1254">
                  <c:v>1686.0900000000004</c:v>
                </c:pt>
                <c:pt idx="1255">
                  <c:v>255.19</c:v>
                </c:pt>
                <c:pt idx="1256">
                  <c:v>1046.83</c:v>
                </c:pt>
                <c:pt idx="1257">
                  <c:v>1507.71</c:v>
                </c:pt>
                <c:pt idx="1258">
                  <c:v>259.98999999999984</c:v>
                </c:pt>
                <c:pt idx="1259">
                  <c:v>742.63000000000022</c:v>
                </c:pt>
                <c:pt idx="1260">
                  <c:v>496.69</c:v>
                </c:pt>
                <c:pt idx="1261">
                  <c:v>241.29999999999993</c:v>
                </c:pt>
                <c:pt idx="1262">
                  <c:v>1647.4499999999998</c:v>
                </c:pt>
                <c:pt idx="1263">
                  <c:v>3150.4700000000003</c:v>
                </c:pt>
                <c:pt idx="1264">
                  <c:v>1559.12</c:v>
                </c:pt>
                <c:pt idx="1265">
                  <c:v>3801.2999999999993</c:v>
                </c:pt>
                <c:pt idx="1266">
                  <c:v>961.11000000000024</c:v>
                </c:pt>
                <c:pt idx="1267">
                  <c:v>874.06999999999994</c:v>
                </c:pt>
                <c:pt idx="1268">
                  <c:v>152.54999999999995</c:v>
                </c:pt>
                <c:pt idx="1269">
                  <c:v>566.58000000000015</c:v>
                </c:pt>
                <c:pt idx="1270">
                  <c:v>2865.0899999999997</c:v>
                </c:pt>
                <c:pt idx="1271">
                  <c:v>1320.98</c:v>
                </c:pt>
                <c:pt idx="1272">
                  <c:v>128.45999999999992</c:v>
                </c:pt>
                <c:pt idx="1273">
                  <c:v>791.90000000000009</c:v>
                </c:pt>
                <c:pt idx="1274">
                  <c:v>639.2600000000001</c:v>
                </c:pt>
                <c:pt idx="1275">
                  <c:v>586.82999999999993</c:v>
                </c:pt>
                <c:pt idx="1276">
                  <c:v>906.67000000000007</c:v>
                </c:pt>
                <c:pt idx="1277">
                  <c:v>1230.3000000000002</c:v>
                </c:pt>
                <c:pt idx="1278">
                  <c:v>144.26</c:v>
                </c:pt>
                <c:pt idx="1279">
                  <c:v>3518.55</c:v>
                </c:pt>
                <c:pt idx="1280">
                  <c:v>1055.82</c:v>
                </c:pt>
                <c:pt idx="1281">
                  <c:v>2061.71</c:v>
                </c:pt>
                <c:pt idx="1282">
                  <c:v>135.84999999999997</c:v>
                </c:pt>
                <c:pt idx="1283">
                  <c:v>1458.6999999999998</c:v>
                </c:pt>
                <c:pt idx="1284">
                  <c:v>2096.88</c:v>
                </c:pt>
                <c:pt idx="1285">
                  <c:v>2517.77</c:v>
                </c:pt>
                <c:pt idx="1286">
                  <c:v>814.15000000000009</c:v>
                </c:pt>
                <c:pt idx="1287">
                  <c:v>1493.5000000000002</c:v>
                </c:pt>
                <c:pt idx="1288">
                  <c:v>1635.05</c:v>
                </c:pt>
                <c:pt idx="1289">
                  <c:v>415.51999999999975</c:v>
                </c:pt>
                <c:pt idx="1290">
                  <c:v>903.11</c:v>
                </c:pt>
                <c:pt idx="1291">
                  <c:v>1732.74</c:v>
                </c:pt>
                <c:pt idx="1292">
                  <c:v>999.45</c:v>
                </c:pt>
                <c:pt idx="1293">
                  <c:v>2151.9300000000003</c:v>
                </c:pt>
                <c:pt idx="1294">
                  <c:v>43.97</c:v>
                </c:pt>
                <c:pt idx="1295">
                  <c:v>841.92999999999984</c:v>
                </c:pt>
                <c:pt idx="1296">
                  <c:v>874.20999999999992</c:v>
                </c:pt>
                <c:pt idx="1297">
                  <c:v>224.92000000000004</c:v>
                </c:pt>
                <c:pt idx="1298">
                  <c:v>2559.0499999999997</c:v>
                </c:pt>
                <c:pt idx="1299">
                  <c:v>64.92999999999995</c:v>
                </c:pt>
                <c:pt idx="1300">
                  <c:v>1924.6200000000003</c:v>
                </c:pt>
                <c:pt idx="1301">
                  <c:v>881.82999999999993</c:v>
                </c:pt>
                <c:pt idx="1302">
                  <c:v>2110.64</c:v>
                </c:pt>
                <c:pt idx="1303">
                  <c:v>3219.54</c:v>
                </c:pt>
                <c:pt idx="1304">
                  <c:v>2259.8900000000003</c:v>
                </c:pt>
                <c:pt idx="1305">
                  <c:v>1072.97</c:v>
                </c:pt>
                <c:pt idx="1306">
                  <c:v>802.2</c:v>
                </c:pt>
                <c:pt idx="1307">
                  <c:v>91.15</c:v>
                </c:pt>
                <c:pt idx="1308">
                  <c:v>1292.0999999999999</c:v>
                </c:pt>
                <c:pt idx="1309">
                  <c:v>1630.25</c:v>
                </c:pt>
                <c:pt idx="1310">
                  <c:v>64.509999999999991</c:v>
                </c:pt>
                <c:pt idx="1311">
                  <c:v>276.68999999999994</c:v>
                </c:pt>
                <c:pt idx="1312">
                  <c:v>751.02</c:v>
                </c:pt>
                <c:pt idx="1313">
                  <c:v>200.35999999999996</c:v>
                </c:pt>
                <c:pt idx="1314">
                  <c:v>1702.5499999999997</c:v>
                </c:pt>
                <c:pt idx="1315">
                  <c:v>2513.3300000000008</c:v>
                </c:pt>
                <c:pt idx="1316">
                  <c:v>912.99</c:v>
                </c:pt>
                <c:pt idx="1317">
                  <c:v>2852.55</c:v>
                </c:pt>
                <c:pt idx="1318">
                  <c:v>709.34</c:v>
                </c:pt>
                <c:pt idx="1319">
                  <c:v>931.12000000000012</c:v>
                </c:pt>
                <c:pt idx="1320">
                  <c:v>104.24000000000001</c:v>
                </c:pt>
                <c:pt idx="1321">
                  <c:v>1328.03</c:v>
                </c:pt>
                <c:pt idx="1322">
                  <c:v>396.95</c:v>
                </c:pt>
                <c:pt idx="1323">
                  <c:v>5095</c:v>
                </c:pt>
                <c:pt idx="1324">
                  <c:v>817.36</c:v>
                </c:pt>
                <c:pt idx="1325">
                  <c:v>3967.7</c:v>
                </c:pt>
                <c:pt idx="1326">
                  <c:v>560.20000000000005</c:v>
                </c:pt>
                <c:pt idx="1327">
                  <c:v>1936.2199999999998</c:v>
                </c:pt>
                <c:pt idx="1328">
                  <c:v>568.9699999999998</c:v>
                </c:pt>
                <c:pt idx="1329">
                  <c:v>4222.59</c:v>
                </c:pt>
                <c:pt idx="1330">
                  <c:v>119.73</c:v>
                </c:pt>
                <c:pt idx="1331">
                  <c:v>299.27</c:v>
                </c:pt>
                <c:pt idx="1332">
                  <c:v>1456.1600000000003</c:v>
                </c:pt>
                <c:pt idx="1333">
                  <c:v>1145.73</c:v>
                </c:pt>
                <c:pt idx="1334">
                  <c:v>1746.54</c:v>
                </c:pt>
                <c:pt idx="1335">
                  <c:v>1552.1100000000001</c:v>
                </c:pt>
                <c:pt idx="1336">
                  <c:v>1946.9499999999998</c:v>
                </c:pt>
                <c:pt idx="1337">
                  <c:v>2281.41</c:v>
                </c:pt>
                <c:pt idx="1338">
                  <c:v>1230.27</c:v>
                </c:pt>
                <c:pt idx="1339">
                  <c:v>1942.6199999999997</c:v>
                </c:pt>
                <c:pt idx="1340">
                  <c:v>459.46000000000015</c:v>
                </c:pt>
                <c:pt idx="1341">
                  <c:v>2049.71</c:v>
                </c:pt>
                <c:pt idx="1342">
                  <c:v>1967.04</c:v>
                </c:pt>
                <c:pt idx="1343">
                  <c:v>183.1999999999999</c:v>
                </c:pt>
                <c:pt idx="1344">
                  <c:v>1107.52</c:v>
                </c:pt>
                <c:pt idx="1345">
                  <c:v>1182.3800000000001</c:v>
                </c:pt>
                <c:pt idx="1346">
                  <c:v>1129.2</c:v>
                </c:pt>
                <c:pt idx="1347">
                  <c:v>901.59000000000015</c:v>
                </c:pt>
                <c:pt idx="1348">
                  <c:v>5010.0899999999992</c:v>
                </c:pt>
                <c:pt idx="1349">
                  <c:v>2716.2200000000003</c:v>
                </c:pt>
                <c:pt idx="1350">
                  <c:v>239.26999999999987</c:v>
                </c:pt>
                <c:pt idx="1351">
                  <c:v>2365.9300000000003</c:v>
                </c:pt>
                <c:pt idx="1352">
                  <c:v>2506.27</c:v>
                </c:pt>
                <c:pt idx="1353">
                  <c:v>927.92000000000007</c:v>
                </c:pt>
                <c:pt idx="1354">
                  <c:v>2395.17</c:v>
                </c:pt>
                <c:pt idx="1355">
                  <c:v>823.87</c:v>
                </c:pt>
                <c:pt idx="1356">
                  <c:v>3791.4300000000003</c:v>
                </c:pt>
                <c:pt idx="1357">
                  <c:v>1410.38</c:v>
                </c:pt>
                <c:pt idx="1358">
                  <c:v>64.92999999999995</c:v>
                </c:pt>
                <c:pt idx="1359">
                  <c:v>890.11999999999989</c:v>
                </c:pt>
                <c:pt idx="1360">
                  <c:v>508.09999999999997</c:v>
                </c:pt>
                <c:pt idx="1361">
                  <c:v>2673.0600000000004</c:v>
                </c:pt>
                <c:pt idx="1362">
                  <c:v>5114.71</c:v>
                </c:pt>
                <c:pt idx="1363">
                  <c:v>133.38</c:v>
                </c:pt>
                <c:pt idx="1364">
                  <c:v>2391.37</c:v>
                </c:pt>
                <c:pt idx="1365">
                  <c:v>1933.6299999999999</c:v>
                </c:pt>
                <c:pt idx="1366">
                  <c:v>1593.0500000000002</c:v>
                </c:pt>
                <c:pt idx="1367">
                  <c:v>2006.6899999999998</c:v>
                </c:pt>
                <c:pt idx="1368">
                  <c:v>2497.25</c:v>
                </c:pt>
                <c:pt idx="1369">
                  <c:v>714.14</c:v>
                </c:pt>
                <c:pt idx="1370">
                  <c:v>1660.88</c:v>
                </c:pt>
                <c:pt idx="1371">
                  <c:v>1400.3899999999999</c:v>
                </c:pt>
                <c:pt idx="1372">
                  <c:v>217.51</c:v>
                </c:pt>
                <c:pt idx="1373">
                  <c:v>2771.3500000000004</c:v>
                </c:pt>
                <c:pt idx="1374">
                  <c:v>520.34</c:v>
                </c:pt>
                <c:pt idx="1375">
                  <c:v>1149.25</c:v>
                </c:pt>
                <c:pt idx="1376">
                  <c:v>1047.3699999999999</c:v>
                </c:pt>
                <c:pt idx="1377">
                  <c:v>737.17000000000007</c:v>
                </c:pt>
                <c:pt idx="1378">
                  <c:v>641.64</c:v>
                </c:pt>
                <c:pt idx="1379">
                  <c:v>2551.27</c:v>
                </c:pt>
                <c:pt idx="1380">
                  <c:v>2877.1800000000003</c:v>
                </c:pt>
                <c:pt idx="1381">
                  <c:v>2001.1499999999996</c:v>
                </c:pt>
                <c:pt idx="1382">
                  <c:v>1826.13</c:v>
                </c:pt>
                <c:pt idx="1383">
                  <c:v>1640.13</c:v>
                </c:pt>
                <c:pt idx="1384">
                  <c:v>896.80000000000007</c:v>
                </c:pt>
                <c:pt idx="1385">
                  <c:v>1889.98</c:v>
                </c:pt>
                <c:pt idx="1386">
                  <c:v>1739.95</c:v>
                </c:pt>
                <c:pt idx="1387">
                  <c:v>1627.62</c:v>
                </c:pt>
                <c:pt idx="1388">
                  <c:v>2042.0299999999997</c:v>
                </c:pt>
                <c:pt idx="1389">
                  <c:v>1873.04</c:v>
                </c:pt>
                <c:pt idx="1390">
                  <c:v>4107</c:v>
                </c:pt>
                <c:pt idx="1391">
                  <c:v>1270.3300000000002</c:v>
                </c:pt>
                <c:pt idx="1392">
                  <c:v>1630.25</c:v>
                </c:pt>
                <c:pt idx="1393">
                  <c:v>397.31999999999994</c:v>
                </c:pt>
                <c:pt idx="1394">
                  <c:v>2078.9299999999998</c:v>
                </c:pt>
                <c:pt idx="1395">
                  <c:v>344.87000000000012</c:v>
                </c:pt>
                <c:pt idx="1396">
                  <c:v>1612.25</c:v>
                </c:pt>
                <c:pt idx="1397">
                  <c:v>2004.84</c:v>
                </c:pt>
                <c:pt idx="1398">
                  <c:v>1888.83</c:v>
                </c:pt>
                <c:pt idx="1399">
                  <c:v>736.73</c:v>
                </c:pt>
                <c:pt idx="1400">
                  <c:v>1264.8900000000001</c:v>
                </c:pt>
                <c:pt idx="1401">
                  <c:v>963.61999999999989</c:v>
                </c:pt>
                <c:pt idx="1402">
                  <c:v>2350.9700000000003</c:v>
                </c:pt>
                <c:pt idx="1403">
                  <c:v>3012.3599999999997</c:v>
                </c:pt>
                <c:pt idx="1404">
                  <c:v>693.76</c:v>
                </c:pt>
                <c:pt idx="1405">
                  <c:v>802.26</c:v>
                </c:pt>
                <c:pt idx="1406">
                  <c:v>356.5</c:v>
                </c:pt>
                <c:pt idx="1407">
                  <c:v>455.33</c:v>
                </c:pt>
                <c:pt idx="1408">
                  <c:v>1583.89</c:v>
                </c:pt>
                <c:pt idx="1409">
                  <c:v>2102.2000000000003</c:v>
                </c:pt>
                <c:pt idx="1410">
                  <c:v>879.49</c:v>
                </c:pt>
                <c:pt idx="1411">
                  <c:v>2849.68</c:v>
                </c:pt>
                <c:pt idx="1412">
                  <c:v>3468.1400000000003</c:v>
                </c:pt>
                <c:pt idx="1413">
                  <c:v>834.93999999999994</c:v>
                </c:pt>
                <c:pt idx="1414">
                  <c:v>6877.0599999999995</c:v>
                </c:pt>
                <c:pt idx="1415">
                  <c:v>1858.1999999999998</c:v>
                </c:pt>
                <c:pt idx="1416">
                  <c:v>1127.2800000000002</c:v>
                </c:pt>
                <c:pt idx="1417">
                  <c:v>2685.19</c:v>
                </c:pt>
                <c:pt idx="1418">
                  <c:v>6096.26</c:v>
                </c:pt>
                <c:pt idx="1419">
                  <c:v>2088.0899999999997</c:v>
                </c:pt>
                <c:pt idx="1420">
                  <c:v>2163.3500000000004</c:v>
                </c:pt>
                <c:pt idx="1421">
                  <c:v>1958.6499999999999</c:v>
                </c:pt>
                <c:pt idx="1422">
                  <c:v>5993.5300000000007</c:v>
                </c:pt>
                <c:pt idx="1423">
                  <c:v>784.88000000000011</c:v>
                </c:pt>
                <c:pt idx="1424">
                  <c:v>1230.27</c:v>
                </c:pt>
                <c:pt idx="1425">
                  <c:v>451.65000000000009</c:v>
                </c:pt>
                <c:pt idx="1426">
                  <c:v>737.56999999999994</c:v>
                </c:pt>
                <c:pt idx="1427">
                  <c:v>64.889999999999986</c:v>
                </c:pt>
                <c:pt idx="1428">
                  <c:v>2952.5799999999995</c:v>
                </c:pt>
                <c:pt idx="1429">
                  <c:v>476.75999999999988</c:v>
                </c:pt>
                <c:pt idx="1430">
                  <c:v>152.54999999999995</c:v>
                </c:pt>
                <c:pt idx="1431">
                  <c:v>1758.71</c:v>
                </c:pt>
                <c:pt idx="1432">
                  <c:v>2849.98</c:v>
                </c:pt>
                <c:pt idx="1433">
                  <c:v>2438.2599999999998</c:v>
                </c:pt>
                <c:pt idx="1434">
                  <c:v>3982.36</c:v>
                </c:pt>
                <c:pt idx="1435">
                  <c:v>3361.9199999999996</c:v>
                </c:pt>
                <c:pt idx="1436">
                  <c:v>2358.19</c:v>
                </c:pt>
                <c:pt idx="1437">
                  <c:v>4864.28</c:v>
                </c:pt>
                <c:pt idx="1438">
                  <c:v>2358.9899999999998</c:v>
                </c:pt>
                <c:pt idx="1439">
                  <c:v>2176.71</c:v>
                </c:pt>
                <c:pt idx="1440">
                  <c:v>3374.32</c:v>
                </c:pt>
                <c:pt idx="1441">
                  <c:v>2323.4499999999998</c:v>
                </c:pt>
                <c:pt idx="1442">
                  <c:v>1488.6100000000001</c:v>
                </c:pt>
                <c:pt idx="1443">
                  <c:v>6315.4</c:v>
                </c:pt>
                <c:pt idx="1444">
                  <c:v>2614.27</c:v>
                </c:pt>
                <c:pt idx="1445">
                  <c:v>2638.59</c:v>
                </c:pt>
                <c:pt idx="1446">
                  <c:v>802.26</c:v>
                </c:pt>
                <c:pt idx="1447">
                  <c:v>304.20999999999998</c:v>
                </c:pt>
                <c:pt idx="1448">
                  <c:v>3997.9399999999996</c:v>
                </c:pt>
                <c:pt idx="1449">
                  <c:v>375.85999999999996</c:v>
                </c:pt>
                <c:pt idx="1450">
                  <c:v>709.82999999999993</c:v>
                </c:pt>
                <c:pt idx="1451">
                  <c:v>485.46000000000015</c:v>
                </c:pt>
                <c:pt idx="1452">
                  <c:v>771.12</c:v>
                </c:pt>
                <c:pt idx="1453">
                  <c:v>4935.3899999999994</c:v>
                </c:pt>
                <c:pt idx="1454">
                  <c:v>552.07999999999993</c:v>
                </c:pt>
                <c:pt idx="1455">
                  <c:v>1180.94</c:v>
                </c:pt>
                <c:pt idx="1456">
                  <c:v>2220.8200000000002</c:v>
                </c:pt>
                <c:pt idx="1457">
                  <c:v>2831.83</c:v>
                </c:pt>
                <c:pt idx="1458">
                  <c:v>141.99</c:v>
                </c:pt>
                <c:pt idx="1459">
                  <c:v>1715.1100000000001</c:v>
                </c:pt>
                <c:pt idx="1460">
                  <c:v>1429.88</c:v>
                </c:pt>
                <c:pt idx="1461">
                  <c:v>1295.43</c:v>
                </c:pt>
                <c:pt idx="1462">
                  <c:v>1819.68</c:v>
                </c:pt>
                <c:pt idx="1463">
                  <c:v>1139.04</c:v>
                </c:pt>
                <c:pt idx="1464">
                  <c:v>646.85</c:v>
                </c:pt>
                <c:pt idx="1465">
                  <c:v>1542.0900000000001</c:v>
                </c:pt>
                <c:pt idx="1466">
                  <c:v>43.97</c:v>
                </c:pt>
                <c:pt idx="1467">
                  <c:v>2641.87</c:v>
                </c:pt>
                <c:pt idx="1468">
                  <c:v>1945.8600000000001</c:v>
                </c:pt>
                <c:pt idx="1469">
                  <c:v>1638.6</c:v>
                </c:pt>
                <c:pt idx="1470">
                  <c:v>2335.2199999999998</c:v>
                </c:pt>
                <c:pt idx="1471">
                  <c:v>848.37999999999988</c:v>
                </c:pt>
                <c:pt idx="1472">
                  <c:v>827.15999999999985</c:v>
                </c:pt>
                <c:pt idx="1473">
                  <c:v>1103.43</c:v>
                </c:pt>
                <c:pt idx="1474">
                  <c:v>4402</c:v>
                </c:pt>
                <c:pt idx="1475">
                  <c:v>2878.73</c:v>
                </c:pt>
                <c:pt idx="1476">
                  <c:v>25.089999999999989</c:v>
                </c:pt>
                <c:pt idx="1477">
                  <c:v>195.33999999999992</c:v>
                </c:pt>
                <c:pt idx="1478">
                  <c:v>2348.0000000000005</c:v>
                </c:pt>
                <c:pt idx="1479">
                  <c:v>57.72999999999999</c:v>
                </c:pt>
                <c:pt idx="1480">
                  <c:v>133.38</c:v>
                </c:pt>
                <c:pt idx="1481">
                  <c:v>903.11</c:v>
                </c:pt>
                <c:pt idx="1482">
                  <c:v>3225.67</c:v>
                </c:pt>
                <c:pt idx="1483">
                  <c:v>633.45000000000005</c:v>
                </c:pt>
                <c:pt idx="1484">
                  <c:v>3750.21</c:v>
                </c:pt>
                <c:pt idx="1485">
                  <c:v>2086.79</c:v>
                </c:pt>
                <c:pt idx="1486">
                  <c:v>327.9799999999999</c:v>
                </c:pt>
                <c:pt idx="1487">
                  <c:v>1744.48</c:v>
                </c:pt>
                <c:pt idx="1488">
                  <c:v>1268.1300000000001</c:v>
                </c:pt>
                <c:pt idx="1489">
                  <c:v>2089.79</c:v>
                </c:pt>
                <c:pt idx="1490">
                  <c:v>1664.0600000000002</c:v>
                </c:pt>
                <c:pt idx="1491">
                  <c:v>3148.84</c:v>
                </c:pt>
                <c:pt idx="1492">
                  <c:v>2699.33</c:v>
                </c:pt>
                <c:pt idx="1493">
                  <c:v>616.9</c:v>
                </c:pt>
                <c:pt idx="1494">
                  <c:v>1230.3000000000002</c:v>
                </c:pt>
                <c:pt idx="1495">
                  <c:v>893.88999999999987</c:v>
                </c:pt>
                <c:pt idx="1496">
                  <c:v>438.49999999999989</c:v>
                </c:pt>
                <c:pt idx="1497">
                  <c:v>2168.46</c:v>
                </c:pt>
                <c:pt idx="1498">
                  <c:v>2731.0899999999997</c:v>
                </c:pt>
                <c:pt idx="1499">
                  <c:v>1475.9</c:v>
                </c:pt>
                <c:pt idx="1500">
                  <c:v>1804.3200000000002</c:v>
                </c:pt>
                <c:pt idx="1501">
                  <c:v>5198.5</c:v>
                </c:pt>
                <c:pt idx="1502">
                  <c:v>2485.6600000000003</c:v>
                </c:pt>
                <c:pt idx="1503">
                  <c:v>6469.5700000000006</c:v>
                </c:pt>
                <c:pt idx="1504">
                  <c:v>905.39000000000021</c:v>
                </c:pt>
                <c:pt idx="1505">
                  <c:v>817.29</c:v>
                </c:pt>
                <c:pt idx="1506">
                  <c:v>3435.17</c:v>
                </c:pt>
                <c:pt idx="1507">
                  <c:v>2140.2200000000003</c:v>
                </c:pt>
                <c:pt idx="1508">
                  <c:v>2347.98</c:v>
                </c:pt>
                <c:pt idx="1509">
                  <c:v>2127.02</c:v>
                </c:pt>
                <c:pt idx="1510">
                  <c:v>2854.8199999999997</c:v>
                </c:pt>
                <c:pt idx="1511">
                  <c:v>2044.8400000000001</c:v>
                </c:pt>
                <c:pt idx="1512">
                  <c:v>2355.4300000000003</c:v>
                </c:pt>
                <c:pt idx="1513">
                  <c:v>4514.7400000000007</c:v>
                </c:pt>
                <c:pt idx="1514">
                  <c:v>145.19999999999993</c:v>
                </c:pt>
                <c:pt idx="1515">
                  <c:v>1544.6100000000001</c:v>
                </c:pt>
                <c:pt idx="1516">
                  <c:v>217.51</c:v>
                </c:pt>
                <c:pt idx="1517">
                  <c:v>902.54</c:v>
                </c:pt>
                <c:pt idx="1518">
                  <c:v>2111.65</c:v>
                </c:pt>
                <c:pt idx="1519">
                  <c:v>603.2800000000002</c:v>
                </c:pt>
                <c:pt idx="1520">
                  <c:v>2231.48</c:v>
                </c:pt>
                <c:pt idx="1521">
                  <c:v>1089.1999999999998</c:v>
                </c:pt>
                <c:pt idx="1522">
                  <c:v>1280.76</c:v>
                </c:pt>
                <c:pt idx="1523">
                  <c:v>445.23</c:v>
                </c:pt>
                <c:pt idx="1524">
                  <c:v>1055.82</c:v>
                </c:pt>
                <c:pt idx="1525">
                  <c:v>2323.5299999999997</c:v>
                </c:pt>
                <c:pt idx="1526">
                  <c:v>830.2399999999999</c:v>
                </c:pt>
                <c:pt idx="1527">
                  <c:v>1845.3899999999999</c:v>
                </c:pt>
                <c:pt idx="1528">
                  <c:v>996.50999999999988</c:v>
                </c:pt>
                <c:pt idx="1529">
                  <c:v>1295.43</c:v>
                </c:pt>
                <c:pt idx="1530">
                  <c:v>137.10999999999996</c:v>
                </c:pt>
                <c:pt idx="1531">
                  <c:v>3588.4800000000005</c:v>
                </c:pt>
                <c:pt idx="1532">
                  <c:v>2406.6800000000003</c:v>
                </c:pt>
                <c:pt idx="1533">
                  <c:v>2745.98</c:v>
                </c:pt>
                <c:pt idx="1534">
                  <c:v>2049.71</c:v>
                </c:pt>
                <c:pt idx="1535">
                  <c:v>1215.3399999999999</c:v>
                </c:pt>
                <c:pt idx="1536">
                  <c:v>4084.0699999999997</c:v>
                </c:pt>
                <c:pt idx="1537">
                  <c:v>904.38000000000011</c:v>
                </c:pt>
                <c:pt idx="1538">
                  <c:v>2277.62</c:v>
                </c:pt>
                <c:pt idx="1539">
                  <c:v>2805.9799999999996</c:v>
                </c:pt>
                <c:pt idx="1540">
                  <c:v>3680.89</c:v>
                </c:pt>
                <c:pt idx="1541">
                  <c:v>5506.3499999999995</c:v>
                </c:pt>
                <c:pt idx="1542">
                  <c:v>907.36999999999989</c:v>
                </c:pt>
                <c:pt idx="1543">
                  <c:v>1099.8600000000001</c:v>
                </c:pt>
                <c:pt idx="1544">
                  <c:v>25.089999999999989</c:v>
                </c:pt>
                <c:pt idx="1545">
                  <c:v>471.6</c:v>
                </c:pt>
                <c:pt idx="1546">
                  <c:v>2883.01</c:v>
                </c:pt>
                <c:pt idx="1547">
                  <c:v>2050.02</c:v>
                </c:pt>
                <c:pt idx="1548">
                  <c:v>549.44000000000017</c:v>
                </c:pt>
                <c:pt idx="1549">
                  <c:v>2714.16</c:v>
                </c:pt>
                <c:pt idx="1550">
                  <c:v>14.229999999999997</c:v>
                </c:pt>
                <c:pt idx="1551">
                  <c:v>2021.63</c:v>
                </c:pt>
                <c:pt idx="1552">
                  <c:v>398.72</c:v>
                </c:pt>
                <c:pt idx="1553">
                  <c:v>1312.82</c:v>
                </c:pt>
                <c:pt idx="1554">
                  <c:v>1702.5499999999997</c:v>
                </c:pt>
                <c:pt idx="1555">
                  <c:v>1662.12</c:v>
                </c:pt>
                <c:pt idx="1556">
                  <c:v>2671.6000000000004</c:v>
                </c:pt>
                <c:pt idx="1557">
                  <c:v>3235.5999999999995</c:v>
                </c:pt>
                <c:pt idx="1558">
                  <c:v>1254.6300000000001</c:v>
                </c:pt>
                <c:pt idx="1559">
                  <c:v>644.04</c:v>
                </c:pt>
                <c:pt idx="1560">
                  <c:v>714.49</c:v>
                </c:pt>
                <c:pt idx="1561">
                  <c:v>3227.8099999999995</c:v>
                </c:pt>
                <c:pt idx="1562">
                  <c:v>3268.57</c:v>
                </c:pt>
                <c:pt idx="1563">
                  <c:v>14.229999999999997</c:v>
                </c:pt>
                <c:pt idx="1564">
                  <c:v>3005.8</c:v>
                </c:pt>
                <c:pt idx="1565">
                  <c:v>445.20999999999992</c:v>
                </c:pt>
                <c:pt idx="1566">
                  <c:v>1144.53</c:v>
                </c:pt>
                <c:pt idx="1567">
                  <c:v>1396</c:v>
                </c:pt>
                <c:pt idx="1568">
                  <c:v>1212.8700000000001</c:v>
                </c:pt>
                <c:pt idx="1569">
                  <c:v>2860.33</c:v>
                </c:pt>
                <c:pt idx="1570">
                  <c:v>610.68999999999983</c:v>
                </c:pt>
                <c:pt idx="1571">
                  <c:v>3639.82</c:v>
                </c:pt>
                <c:pt idx="1572">
                  <c:v>1114.8600000000001</c:v>
                </c:pt>
                <c:pt idx="1573">
                  <c:v>1235.98</c:v>
                </c:pt>
                <c:pt idx="1574">
                  <c:v>3674.04</c:v>
                </c:pt>
                <c:pt idx="1575">
                  <c:v>2958.07</c:v>
                </c:pt>
                <c:pt idx="1576">
                  <c:v>3405.48</c:v>
                </c:pt>
                <c:pt idx="1577">
                  <c:v>2935.5</c:v>
                </c:pt>
                <c:pt idx="1578">
                  <c:v>2785.26</c:v>
                </c:pt>
                <c:pt idx="1579">
                  <c:v>1119.98</c:v>
                </c:pt>
                <c:pt idx="1580">
                  <c:v>1429.2100000000003</c:v>
                </c:pt>
                <c:pt idx="1581">
                  <c:v>3382.59</c:v>
                </c:pt>
                <c:pt idx="1582">
                  <c:v>2014.47</c:v>
                </c:pt>
                <c:pt idx="1583">
                  <c:v>1309.6600000000001</c:v>
                </c:pt>
                <c:pt idx="1584">
                  <c:v>2803.27</c:v>
                </c:pt>
                <c:pt idx="1585">
                  <c:v>4770.43</c:v>
                </c:pt>
                <c:pt idx="1586">
                  <c:v>167.20999999999998</c:v>
                </c:pt>
                <c:pt idx="1587">
                  <c:v>448.67999999999995</c:v>
                </c:pt>
                <c:pt idx="1588">
                  <c:v>1055.82</c:v>
                </c:pt>
                <c:pt idx="1589">
                  <c:v>2478.66</c:v>
                </c:pt>
                <c:pt idx="1590">
                  <c:v>3705.56</c:v>
                </c:pt>
                <c:pt idx="1591">
                  <c:v>872.8900000000001</c:v>
                </c:pt>
                <c:pt idx="1592">
                  <c:v>4425.99</c:v>
                </c:pt>
                <c:pt idx="1593">
                  <c:v>152.54999999999995</c:v>
                </c:pt>
                <c:pt idx="1594">
                  <c:v>324.03999999999996</c:v>
                </c:pt>
                <c:pt idx="1595">
                  <c:v>553.01999999999975</c:v>
                </c:pt>
                <c:pt idx="1596">
                  <c:v>1570.5099999999998</c:v>
                </c:pt>
                <c:pt idx="1597">
                  <c:v>3384.6000000000004</c:v>
                </c:pt>
                <c:pt idx="1598">
                  <c:v>2515.0500000000002</c:v>
                </c:pt>
                <c:pt idx="1599">
                  <c:v>2448.4399999999996</c:v>
                </c:pt>
                <c:pt idx="1600">
                  <c:v>2768.39</c:v>
                </c:pt>
                <c:pt idx="1601">
                  <c:v>567.18000000000006</c:v>
                </c:pt>
                <c:pt idx="1602">
                  <c:v>1958.8500000000001</c:v>
                </c:pt>
                <c:pt idx="1603">
                  <c:v>459.46000000000015</c:v>
                </c:pt>
                <c:pt idx="1604">
                  <c:v>177.63999999999993</c:v>
                </c:pt>
                <c:pt idx="1605">
                  <c:v>2332.6000000000004</c:v>
                </c:pt>
                <c:pt idx="1606">
                  <c:v>292.24999999999989</c:v>
                </c:pt>
                <c:pt idx="1607">
                  <c:v>830.2399999999999</c:v>
                </c:pt>
                <c:pt idx="1608">
                  <c:v>1433.48</c:v>
                </c:pt>
                <c:pt idx="1609">
                  <c:v>1362.2199999999998</c:v>
                </c:pt>
                <c:pt idx="1610">
                  <c:v>4.8</c:v>
                </c:pt>
                <c:pt idx="1611">
                  <c:v>1391.7100000000003</c:v>
                </c:pt>
                <c:pt idx="1612">
                  <c:v>305.89999999999992</c:v>
                </c:pt>
                <c:pt idx="1613">
                  <c:v>299.27</c:v>
                </c:pt>
                <c:pt idx="1614">
                  <c:v>876.79999999999984</c:v>
                </c:pt>
                <c:pt idx="1615">
                  <c:v>4215.84</c:v>
                </c:pt>
                <c:pt idx="1616">
                  <c:v>1324.6200000000001</c:v>
                </c:pt>
                <c:pt idx="1617">
                  <c:v>817.00000000000011</c:v>
                </c:pt>
                <c:pt idx="1618">
                  <c:v>817.24</c:v>
                </c:pt>
                <c:pt idx="1619">
                  <c:v>1224.04</c:v>
                </c:pt>
                <c:pt idx="1620">
                  <c:v>649.72</c:v>
                </c:pt>
                <c:pt idx="1621">
                  <c:v>3624.3</c:v>
                </c:pt>
                <c:pt idx="1622">
                  <c:v>1071.18</c:v>
                </c:pt>
                <c:pt idx="1623">
                  <c:v>1468.4</c:v>
                </c:pt>
                <c:pt idx="1624">
                  <c:v>4062.58</c:v>
                </c:pt>
                <c:pt idx="1625">
                  <c:v>114.93</c:v>
                </c:pt>
                <c:pt idx="1626">
                  <c:v>269.63000000000017</c:v>
                </c:pt>
                <c:pt idx="1627">
                  <c:v>1173.4899999999998</c:v>
                </c:pt>
                <c:pt idx="1628">
                  <c:v>3486.13</c:v>
                </c:pt>
                <c:pt idx="1629">
                  <c:v>2184.04</c:v>
                </c:pt>
                <c:pt idx="1630">
                  <c:v>882.1</c:v>
                </c:pt>
                <c:pt idx="1631">
                  <c:v>2172.88</c:v>
                </c:pt>
                <c:pt idx="1632">
                  <c:v>1632.9800000000002</c:v>
                </c:pt>
                <c:pt idx="1633">
                  <c:v>1792.41</c:v>
                </c:pt>
                <c:pt idx="1634">
                  <c:v>1555.0800000000002</c:v>
                </c:pt>
                <c:pt idx="1635">
                  <c:v>2097.8000000000002</c:v>
                </c:pt>
                <c:pt idx="1636">
                  <c:v>1961.5500000000002</c:v>
                </c:pt>
                <c:pt idx="1637">
                  <c:v>781.49000000000012</c:v>
                </c:pt>
                <c:pt idx="1638">
                  <c:v>291.77999999999997</c:v>
                </c:pt>
                <c:pt idx="1639">
                  <c:v>312.70999999999998</c:v>
                </c:pt>
                <c:pt idx="1640">
                  <c:v>878.01</c:v>
                </c:pt>
                <c:pt idx="1641">
                  <c:v>3151.5099999999998</c:v>
                </c:pt>
                <c:pt idx="1642">
                  <c:v>205.15</c:v>
                </c:pt>
                <c:pt idx="1643">
                  <c:v>815.96000000000015</c:v>
                </c:pt>
                <c:pt idx="1644">
                  <c:v>3074.5699999999997</c:v>
                </c:pt>
                <c:pt idx="1645">
                  <c:v>4248.33</c:v>
                </c:pt>
                <c:pt idx="1646">
                  <c:v>450.77</c:v>
                </c:pt>
                <c:pt idx="1647">
                  <c:v>1475.15</c:v>
                </c:pt>
                <c:pt idx="1648">
                  <c:v>118.70999999999998</c:v>
                </c:pt>
                <c:pt idx="1649">
                  <c:v>41.129999999999995</c:v>
                </c:pt>
                <c:pt idx="1650">
                  <c:v>2272.4700000000003</c:v>
                </c:pt>
                <c:pt idx="1651">
                  <c:v>2169.46</c:v>
                </c:pt>
                <c:pt idx="1652">
                  <c:v>2805.29</c:v>
                </c:pt>
                <c:pt idx="1653">
                  <c:v>812.44</c:v>
                </c:pt>
                <c:pt idx="1654">
                  <c:v>3372.43</c:v>
                </c:pt>
                <c:pt idx="1655">
                  <c:v>1553.28</c:v>
                </c:pt>
                <c:pt idx="1656">
                  <c:v>3165.74</c:v>
                </c:pt>
                <c:pt idx="1657">
                  <c:v>17.869999999999997</c:v>
                </c:pt>
                <c:pt idx="1658">
                  <c:v>1769.48</c:v>
                </c:pt>
                <c:pt idx="1659">
                  <c:v>1851.43</c:v>
                </c:pt>
                <c:pt idx="1660">
                  <c:v>2010.46</c:v>
                </c:pt>
                <c:pt idx="1661">
                  <c:v>5315.1100000000006</c:v>
                </c:pt>
                <c:pt idx="1662">
                  <c:v>2290.02</c:v>
                </c:pt>
                <c:pt idx="1663">
                  <c:v>189.27999999999997</c:v>
                </c:pt>
                <c:pt idx="1664">
                  <c:v>1230.27</c:v>
                </c:pt>
                <c:pt idx="1665">
                  <c:v>1393.68</c:v>
                </c:pt>
                <c:pt idx="1666">
                  <c:v>941.4699999999998</c:v>
                </c:pt>
                <c:pt idx="1667">
                  <c:v>2399.71</c:v>
                </c:pt>
                <c:pt idx="1668">
                  <c:v>1230.3000000000002</c:v>
                </c:pt>
                <c:pt idx="1669">
                  <c:v>437.46</c:v>
                </c:pt>
                <c:pt idx="1670">
                  <c:v>3796.84</c:v>
                </c:pt>
                <c:pt idx="1671">
                  <c:v>6117.6699999999983</c:v>
                </c:pt>
                <c:pt idx="1672">
                  <c:v>1613.4</c:v>
                </c:pt>
                <c:pt idx="1673">
                  <c:v>415.68999999999983</c:v>
                </c:pt>
                <c:pt idx="1674">
                  <c:v>2168.5700000000002</c:v>
                </c:pt>
                <c:pt idx="1675">
                  <c:v>2066.0100000000002</c:v>
                </c:pt>
                <c:pt idx="1676">
                  <c:v>356.5</c:v>
                </c:pt>
                <c:pt idx="1677">
                  <c:v>1696.08</c:v>
                </c:pt>
                <c:pt idx="1678">
                  <c:v>1040.03</c:v>
                </c:pt>
                <c:pt idx="1679">
                  <c:v>2327.4499999999994</c:v>
                </c:pt>
                <c:pt idx="1680">
                  <c:v>309.80999999999995</c:v>
                </c:pt>
                <c:pt idx="1681">
                  <c:v>1612.25</c:v>
                </c:pt>
                <c:pt idx="1682">
                  <c:v>1420.24</c:v>
                </c:pt>
                <c:pt idx="1683">
                  <c:v>689.8599999999999</c:v>
                </c:pt>
                <c:pt idx="1684">
                  <c:v>274.84999999999991</c:v>
                </c:pt>
                <c:pt idx="1685">
                  <c:v>745.94</c:v>
                </c:pt>
                <c:pt idx="1686">
                  <c:v>2953.0299999999997</c:v>
                </c:pt>
                <c:pt idx="1687">
                  <c:v>1372.75</c:v>
                </c:pt>
                <c:pt idx="1688">
                  <c:v>5742.4900000000007</c:v>
                </c:pt>
                <c:pt idx="1689">
                  <c:v>2211.17</c:v>
                </c:pt>
                <c:pt idx="1690">
                  <c:v>133.38</c:v>
                </c:pt>
                <c:pt idx="1691">
                  <c:v>3799.79</c:v>
                </c:pt>
                <c:pt idx="1692">
                  <c:v>723.38999999999987</c:v>
                </c:pt>
                <c:pt idx="1693">
                  <c:v>2374.38</c:v>
                </c:pt>
                <c:pt idx="1694">
                  <c:v>2908.1899999999996</c:v>
                </c:pt>
                <c:pt idx="1695">
                  <c:v>1779.17</c:v>
                </c:pt>
                <c:pt idx="1696">
                  <c:v>903.11</c:v>
                </c:pt>
                <c:pt idx="1697">
                  <c:v>2722.33</c:v>
                </c:pt>
                <c:pt idx="1698">
                  <c:v>3746.92</c:v>
                </c:pt>
                <c:pt idx="1699">
                  <c:v>2394.5100000000002</c:v>
                </c:pt>
                <c:pt idx="1700">
                  <c:v>4503.6800000000012</c:v>
                </c:pt>
                <c:pt idx="1701">
                  <c:v>3263.86</c:v>
                </c:pt>
                <c:pt idx="1702">
                  <c:v>951.15999999999985</c:v>
                </c:pt>
                <c:pt idx="1703">
                  <c:v>1630.25</c:v>
                </c:pt>
                <c:pt idx="1704">
                  <c:v>3689.95</c:v>
                </c:pt>
                <c:pt idx="1705">
                  <c:v>270.4799999999999</c:v>
                </c:pt>
                <c:pt idx="1706">
                  <c:v>2053.67</c:v>
                </c:pt>
                <c:pt idx="1707">
                  <c:v>1285</c:v>
                </c:pt>
                <c:pt idx="1708">
                  <c:v>1344.48</c:v>
                </c:pt>
                <c:pt idx="1709">
                  <c:v>144.26</c:v>
                </c:pt>
                <c:pt idx="1710">
                  <c:v>2114.5600000000004</c:v>
                </c:pt>
                <c:pt idx="1711">
                  <c:v>817.36</c:v>
                </c:pt>
                <c:pt idx="1712">
                  <c:v>751.02</c:v>
                </c:pt>
                <c:pt idx="1713">
                  <c:v>939.93000000000006</c:v>
                </c:pt>
                <c:pt idx="1714">
                  <c:v>638.15999999999985</c:v>
                </c:pt>
                <c:pt idx="1715">
                  <c:v>6077.6100000000006</c:v>
                </c:pt>
                <c:pt idx="1716">
                  <c:v>4371.25</c:v>
                </c:pt>
                <c:pt idx="1717">
                  <c:v>456.44999999999993</c:v>
                </c:pt>
                <c:pt idx="1718">
                  <c:v>3041.5199999999995</c:v>
                </c:pt>
                <c:pt idx="1719">
                  <c:v>584.53</c:v>
                </c:pt>
                <c:pt idx="1720">
                  <c:v>737.17000000000007</c:v>
                </c:pt>
                <c:pt idx="1721">
                  <c:v>764.87000000000012</c:v>
                </c:pt>
                <c:pt idx="1722">
                  <c:v>1611.94</c:v>
                </c:pt>
                <c:pt idx="1723">
                  <c:v>641.64</c:v>
                </c:pt>
                <c:pt idx="1724">
                  <c:v>1548.1199999999997</c:v>
                </c:pt>
                <c:pt idx="1725">
                  <c:v>2980.02</c:v>
                </c:pt>
                <c:pt idx="1726">
                  <c:v>1119.3000000000002</c:v>
                </c:pt>
                <c:pt idx="1727">
                  <c:v>1803.9500000000003</c:v>
                </c:pt>
                <c:pt idx="1728">
                  <c:v>1683.4500000000003</c:v>
                </c:pt>
                <c:pt idx="1729">
                  <c:v>1889.9399999999996</c:v>
                </c:pt>
                <c:pt idx="1730">
                  <c:v>1690.1599999999999</c:v>
                </c:pt>
                <c:pt idx="1731">
                  <c:v>4295.0200000000004</c:v>
                </c:pt>
                <c:pt idx="1732">
                  <c:v>431.33000000000004</c:v>
                </c:pt>
                <c:pt idx="1733">
                  <c:v>930.62000000000012</c:v>
                </c:pt>
                <c:pt idx="1734">
                  <c:v>1230.3000000000002</c:v>
                </c:pt>
                <c:pt idx="1735">
                  <c:v>2359.1400000000003</c:v>
                </c:pt>
                <c:pt idx="1736">
                  <c:v>1257.6100000000001</c:v>
                </c:pt>
                <c:pt idx="1737">
                  <c:v>1897.8400000000001</c:v>
                </c:pt>
                <c:pt idx="1738">
                  <c:v>133.7800000000002</c:v>
                </c:pt>
                <c:pt idx="1739">
                  <c:v>1983.5300000000002</c:v>
                </c:pt>
                <c:pt idx="1740">
                  <c:v>460.28999999999991</c:v>
                </c:pt>
                <c:pt idx="1741">
                  <c:v>1510.1499999999999</c:v>
                </c:pt>
                <c:pt idx="1742">
                  <c:v>199.62000000000009</c:v>
                </c:pt>
                <c:pt idx="1743">
                  <c:v>1199.6999999999998</c:v>
                </c:pt>
                <c:pt idx="1744">
                  <c:v>3999.5500000000006</c:v>
                </c:pt>
                <c:pt idx="1745">
                  <c:v>1889.0300000000002</c:v>
                </c:pt>
                <c:pt idx="1746">
                  <c:v>5526.45</c:v>
                </c:pt>
                <c:pt idx="1747">
                  <c:v>237.17</c:v>
                </c:pt>
                <c:pt idx="1748">
                  <c:v>2698.3</c:v>
                </c:pt>
                <c:pt idx="1749">
                  <c:v>4275.33</c:v>
                </c:pt>
                <c:pt idx="1750">
                  <c:v>1640.13</c:v>
                </c:pt>
                <c:pt idx="1751">
                  <c:v>2060.5099999999998</c:v>
                </c:pt>
                <c:pt idx="1752">
                  <c:v>1985.18</c:v>
                </c:pt>
                <c:pt idx="1753">
                  <c:v>1539.6100000000001</c:v>
                </c:pt>
                <c:pt idx="1754">
                  <c:v>1202.67</c:v>
                </c:pt>
                <c:pt idx="1755">
                  <c:v>3807.12</c:v>
                </c:pt>
                <c:pt idx="1756">
                  <c:v>1804.19</c:v>
                </c:pt>
                <c:pt idx="1757">
                  <c:v>3727.3100000000004</c:v>
                </c:pt>
                <c:pt idx="1758">
                  <c:v>4289.6099999999997</c:v>
                </c:pt>
                <c:pt idx="1759">
                  <c:v>3248.88</c:v>
                </c:pt>
                <c:pt idx="1760">
                  <c:v>1727.32</c:v>
                </c:pt>
                <c:pt idx="1761">
                  <c:v>1459.5700000000002</c:v>
                </c:pt>
                <c:pt idx="1762">
                  <c:v>910.7299999999999</c:v>
                </c:pt>
                <c:pt idx="1763">
                  <c:v>751.02</c:v>
                </c:pt>
                <c:pt idx="1764">
                  <c:v>1261.1199999999999</c:v>
                </c:pt>
                <c:pt idx="1765">
                  <c:v>110.88999999999996</c:v>
                </c:pt>
                <c:pt idx="1766">
                  <c:v>1313.8600000000001</c:v>
                </c:pt>
                <c:pt idx="1767">
                  <c:v>1946.35</c:v>
                </c:pt>
                <c:pt idx="1768">
                  <c:v>1172.04</c:v>
                </c:pt>
                <c:pt idx="1769">
                  <c:v>1854.42</c:v>
                </c:pt>
                <c:pt idx="1770">
                  <c:v>4231.3700000000008</c:v>
                </c:pt>
                <c:pt idx="1771">
                  <c:v>2135.67</c:v>
                </c:pt>
                <c:pt idx="1772">
                  <c:v>179.44</c:v>
                </c:pt>
                <c:pt idx="1773">
                  <c:v>2102.16</c:v>
                </c:pt>
                <c:pt idx="1774">
                  <c:v>2653.44</c:v>
                </c:pt>
                <c:pt idx="1775">
                  <c:v>1265.6599999999999</c:v>
                </c:pt>
                <c:pt idx="1776">
                  <c:v>760.57999999999993</c:v>
                </c:pt>
                <c:pt idx="1777">
                  <c:v>1613.67</c:v>
                </c:pt>
                <c:pt idx="1778">
                  <c:v>3688.8600000000006</c:v>
                </c:pt>
                <c:pt idx="1779">
                  <c:v>3216.13</c:v>
                </c:pt>
                <c:pt idx="1780">
                  <c:v>4141.8</c:v>
                </c:pt>
                <c:pt idx="1781">
                  <c:v>1022.8399999999999</c:v>
                </c:pt>
                <c:pt idx="1782">
                  <c:v>3470.0299999999993</c:v>
                </c:pt>
                <c:pt idx="1783">
                  <c:v>278.53999999999985</c:v>
                </c:pt>
                <c:pt idx="1784">
                  <c:v>583.2700000000001</c:v>
                </c:pt>
                <c:pt idx="1785">
                  <c:v>7237.74</c:v>
                </c:pt>
                <c:pt idx="1786">
                  <c:v>2928.48</c:v>
                </c:pt>
                <c:pt idx="1787">
                  <c:v>1626.85</c:v>
                </c:pt>
                <c:pt idx="1788">
                  <c:v>1853.31</c:v>
                </c:pt>
                <c:pt idx="1789">
                  <c:v>2456.7700000000004</c:v>
                </c:pt>
                <c:pt idx="1790">
                  <c:v>1383.6399999999999</c:v>
                </c:pt>
                <c:pt idx="1791">
                  <c:v>4634.54</c:v>
                </c:pt>
                <c:pt idx="1792">
                  <c:v>1279.3999999999999</c:v>
                </c:pt>
                <c:pt idx="1793">
                  <c:v>1619.75</c:v>
                </c:pt>
                <c:pt idx="1794">
                  <c:v>14.229999999999997</c:v>
                </c:pt>
                <c:pt idx="1795">
                  <c:v>2985.5</c:v>
                </c:pt>
                <c:pt idx="1796">
                  <c:v>1036.8600000000001</c:v>
                </c:pt>
                <c:pt idx="1797">
                  <c:v>4770.78</c:v>
                </c:pt>
                <c:pt idx="1798">
                  <c:v>592.65999999999985</c:v>
                </c:pt>
                <c:pt idx="1799">
                  <c:v>3273.35</c:v>
                </c:pt>
                <c:pt idx="1800">
                  <c:v>4510.41</c:v>
                </c:pt>
                <c:pt idx="1801">
                  <c:v>4019.46</c:v>
                </c:pt>
                <c:pt idx="1802">
                  <c:v>3693.11</c:v>
                </c:pt>
                <c:pt idx="1803">
                  <c:v>8412.49</c:v>
                </c:pt>
                <c:pt idx="1804">
                  <c:v>1034.92</c:v>
                </c:pt>
                <c:pt idx="1805">
                  <c:v>1484.0500000000002</c:v>
                </c:pt>
                <c:pt idx="1806">
                  <c:v>3020.9700000000003</c:v>
                </c:pt>
                <c:pt idx="1807">
                  <c:v>2537.4899999999998</c:v>
                </c:pt>
                <c:pt idx="1808">
                  <c:v>138.18</c:v>
                </c:pt>
                <c:pt idx="1809">
                  <c:v>1630.25</c:v>
                </c:pt>
                <c:pt idx="1810">
                  <c:v>903.11</c:v>
                </c:pt>
                <c:pt idx="1811">
                  <c:v>235.84999999999991</c:v>
                </c:pt>
                <c:pt idx="1812">
                  <c:v>3016.4199999999996</c:v>
                </c:pt>
                <c:pt idx="1813">
                  <c:v>4095.09</c:v>
                </c:pt>
                <c:pt idx="1814">
                  <c:v>2923.92</c:v>
                </c:pt>
                <c:pt idx="1815">
                  <c:v>1548.35</c:v>
                </c:pt>
                <c:pt idx="1816">
                  <c:v>859.6099999999999</c:v>
                </c:pt>
                <c:pt idx="1817">
                  <c:v>1332.13</c:v>
                </c:pt>
                <c:pt idx="1818">
                  <c:v>448.67999999999995</c:v>
                </c:pt>
                <c:pt idx="1819">
                  <c:v>670.33999999999992</c:v>
                </c:pt>
                <c:pt idx="1820">
                  <c:v>1790.41</c:v>
                </c:pt>
                <c:pt idx="1821">
                  <c:v>2208.96</c:v>
                </c:pt>
                <c:pt idx="1822">
                  <c:v>781.49000000000012</c:v>
                </c:pt>
                <c:pt idx="1823">
                  <c:v>1136.8399999999999</c:v>
                </c:pt>
                <c:pt idx="1824">
                  <c:v>1001.7500000000005</c:v>
                </c:pt>
                <c:pt idx="1825">
                  <c:v>2092.21</c:v>
                </c:pt>
                <c:pt idx="1826">
                  <c:v>4653.99</c:v>
                </c:pt>
                <c:pt idx="1827">
                  <c:v>611.79</c:v>
                </c:pt>
                <c:pt idx="1828">
                  <c:v>199.09999999999991</c:v>
                </c:pt>
                <c:pt idx="1829">
                  <c:v>3535.6000000000004</c:v>
                </c:pt>
                <c:pt idx="1830">
                  <c:v>2855.2200000000003</c:v>
                </c:pt>
                <c:pt idx="1831">
                  <c:v>1658.81</c:v>
                </c:pt>
                <c:pt idx="1832">
                  <c:v>45.960000000000008</c:v>
                </c:pt>
                <c:pt idx="1833">
                  <c:v>1659.4799999999998</c:v>
                </c:pt>
                <c:pt idx="1834">
                  <c:v>920.47</c:v>
                </c:pt>
                <c:pt idx="1835">
                  <c:v>1742.73</c:v>
                </c:pt>
                <c:pt idx="1836">
                  <c:v>677.18000000000006</c:v>
                </c:pt>
                <c:pt idx="1837">
                  <c:v>1457.8</c:v>
                </c:pt>
                <c:pt idx="1838">
                  <c:v>3653.0299999999997</c:v>
                </c:pt>
                <c:pt idx="1839">
                  <c:v>1789.8899999999999</c:v>
                </c:pt>
                <c:pt idx="1840">
                  <c:v>3199.1000000000004</c:v>
                </c:pt>
                <c:pt idx="1841">
                  <c:v>846.1400000000001</c:v>
                </c:pt>
                <c:pt idx="1842">
                  <c:v>662.71999999999991</c:v>
                </c:pt>
                <c:pt idx="1843">
                  <c:v>1558.1700000000003</c:v>
                </c:pt>
                <c:pt idx="1844">
                  <c:v>943.2</c:v>
                </c:pt>
                <c:pt idx="1845">
                  <c:v>1283.28</c:v>
                </c:pt>
                <c:pt idx="1846">
                  <c:v>883.54</c:v>
                </c:pt>
                <c:pt idx="1847">
                  <c:v>1623.4099999999999</c:v>
                </c:pt>
                <c:pt idx="1848">
                  <c:v>1890.7599999999998</c:v>
                </c:pt>
                <c:pt idx="1849">
                  <c:v>2295.29</c:v>
                </c:pt>
                <c:pt idx="1850">
                  <c:v>1230.3000000000002</c:v>
                </c:pt>
                <c:pt idx="1851">
                  <c:v>1967.49</c:v>
                </c:pt>
                <c:pt idx="1852">
                  <c:v>3205.32</c:v>
                </c:pt>
                <c:pt idx="1853">
                  <c:v>1647.0300000000002</c:v>
                </c:pt>
                <c:pt idx="1854">
                  <c:v>2768.84</c:v>
                </c:pt>
                <c:pt idx="1855">
                  <c:v>2622.27</c:v>
                </c:pt>
                <c:pt idx="1856">
                  <c:v>1649.5800000000002</c:v>
                </c:pt>
                <c:pt idx="1857">
                  <c:v>751.02</c:v>
                </c:pt>
                <c:pt idx="1858">
                  <c:v>1871.82</c:v>
                </c:pt>
                <c:pt idx="1859">
                  <c:v>1225.9100000000003</c:v>
                </c:pt>
                <c:pt idx="1860">
                  <c:v>1906.1499999999996</c:v>
                </c:pt>
                <c:pt idx="1861">
                  <c:v>1782.67</c:v>
                </c:pt>
                <c:pt idx="1862">
                  <c:v>745.94</c:v>
                </c:pt>
                <c:pt idx="1863">
                  <c:v>1519.47</c:v>
                </c:pt>
                <c:pt idx="1864">
                  <c:v>1775.57</c:v>
                </c:pt>
                <c:pt idx="1865">
                  <c:v>4849.2900000000009</c:v>
                </c:pt>
                <c:pt idx="1866">
                  <c:v>536.53</c:v>
                </c:pt>
                <c:pt idx="1867">
                  <c:v>2628.54</c:v>
                </c:pt>
                <c:pt idx="1868">
                  <c:v>1386.5800000000002</c:v>
                </c:pt>
                <c:pt idx="1869">
                  <c:v>2083.48</c:v>
                </c:pt>
                <c:pt idx="1870">
                  <c:v>1557.98</c:v>
                </c:pt>
                <c:pt idx="1871">
                  <c:v>885.04</c:v>
                </c:pt>
                <c:pt idx="1872">
                  <c:v>1276.95</c:v>
                </c:pt>
                <c:pt idx="1873">
                  <c:v>1568.0200000000002</c:v>
                </c:pt>
                <c:pt idx="1874">
                  <c:v>963.30000000000007</c:v>
                </c:pt>
                <c:pt idx="1875">
                  <c:v>1788.87</c:v>
                </c:pt>
                <c:pt idx="1876">
                  <c:v>1060.68</c:v>
                </c:pt>
                <c:pt idx="1877">
                  <c:v>2528.8599999999997</c:v>
                </c:pt>
                <c:pt idx="1878">
                  <c:v>771.74000000000012</c:v>
                </c:pt>
                <c:pt idx="1879">
                  <c:v>356.48999999999995</c:v>
                </c:pt>
                <c:pt idx="1880">
                  <c:v>148.88</c:v>
                </c:pt>
                <c:pt idx="1881">
                  <c:v>3009.66</c:v>
                </c:pt>
                <c:pt idx="1882">
                  <c:v>3795.5</c:v>
                </c:pt>
                <c:pt idx="1883">
                  <c:v>2119.2300000000005</c:v>
                </c:pt>
                <c:pt idx="1884">
                  <c:v>2373.08</c:v>
                </c:pt>
                <c:pt idx="1885">
                  <c:v>2221.63</c:v>
                </c:pt>
                <c:pt idx="1886">
                  <c:v>4465.869999999999</c:v>
                </c:pt>
                <c:pt idx="1887">
                  <c:v>1978.92</c:v>
                </c:pt>
                <c:pt idx="1888">
                  <c:v>4785.9600000000009</c:v>
                </c:pt>
                <c:pt idx="1889">
                  <c:v>462.3599999999999</c:v>
                </c:pt>
                <c:pt idx="1890">
                  <c:v>917.19</c:v>
                </c:pt>
                <c:pt idx="1891">
                  <c:v>1891.28</c:v>
                </c:pt>
                <c:pt idx="1892">
                  <c:v>1150.6600000000001</c:v>
                </c:pt>
                <c:pt idx="1893">
                  <c:v>1341.95</c:v>
                </c:pt>
                <c:pt idx="1894">
                  <c:v>3332.16</c:v>
                </c:pt>
                <c:pt idx="1895">
                  <c:v>1949.3899999999999</c:v>
                </c:pt>
                <c:pt idx="1896">
                  <c:v>1115.1000000000001</c:v>
                </c:pt>
                <c:pt idx="1897">
                  <c:v>2770.1</c:v>
                </c:pt>
                <c:pt idx="1898">
                  <c:v>2107.96</c:v>
                </c:pt>
                <c:pt idx="1899">
                  <c:v>2356.4499999999998</c:v>
                </c:pt>
                <c:pt idx="1900">
                  <c:v>1285.4200000000003</c:v>
                </c:pt>
                <c:pt idx="1901">
                  <c:v>3754.88</c:v>
                </c:pt>
                <c:pt idx="1902">
                  <c:v>4551.6600000000008</c:v>
                </c:pt>
                <c:pt idx="1903">
                  <c:v>526.79000000000008</c:v>
                </c:pt>
                <c:pt idx="1904">
                  <c:v>2205.36</c:v>
                </c:pt>
                <c:pt idx="1905">
                  <c:v>1383.6100000000001</c:v>
                </c:pt>
                <c:pt idx="1906">
                  <c:v>2511.65</c:v>
                </c:pt>
                <c:pt idx="1907">
                  <c:v>287.62</c:v>
                </c:pt>
                <c:pt idx="1908">
                  <c:v>1344.4700000000003</c:v>
                </c:pt>
                <c:pt idx="1909">
                  <c:v>1295.23</c:v>
                </c:pt>
                <c:pt idx="1910">
                  <c:v>182.81000000000017</c:v>
                </c:pt>
                <c:pt idx="1911">
                  <c:v>1189.3600000000001</c:v>
                </c:pt>
                <c:pt idx="1912">
                  <c:v>788.27999999999986</c:v>
                </c:pt>
                <c:pt idx="1913">
                  <c:v>626.17000000000007</c:v>
                </c:pt>
                <c:pt idx="1914">
                  <c:v>2583.9699999999993</c:v>
                </c:pt>
                <c:pt idx="1915">
                  <c:v>947.41</c:v>
                </c:pt>
                <c:pt idx="1916">
                  <c:v>1020.6300000000001</c:v>
                </c:pt>
                <c:pt idx="1917">
                  <c:v>4225.03</c:v>
                </c:pt>
                <c:pt idx="1918">
                  <c:v>1345.2300000000002</c:v>
                </c:pt>
                <c:pt idx="1919">
                  <c:v>3007.8500000000004</c:v>
                </c:pt>
                <c:pt idx="1920">
                  <c:v>751.02</c:v>
                </c:pt>
                <c:pt idx="1921">
                  <c:v>860.87000000000012</c:v>
                </c:pt>
                <c:pt idx="1922">
                  <c:v>4690.7599999999993</c:v>
                </c:pt>
                <c:pt idx="1923">
                  <c:v>2001.8199999999997</c:v>
                </c:pt>
                <c:pt idx="1924">
                  <c:v>1093.4499999999998</c:v>
                </c:pt>
                <c:pt idx="1925">
                  <c:v>1328.2200000000003</c:v>
                </c:pt>
                <c:pt idx="1926">
                  <c:v>610.77</c:v>
                </c:pt>
                <c:pt idx="1927">
                  <c:v>509.00999999999976</c:v>
                </c:pt>
                <c:pt idx="1928">
                  <c:v>1130.2399999999998</c:v>
                </c:pt>
                <c:pt idx="1929">
                  <c:v>887.97000000000014</c:v>
                </c:pt>
                <c:pt idx="1930">
                  <c:v>6216.7</c:v>
                </c:pt>
                <c:pt idx="1931">
                  <c:v>1600.9</c:v>
                </c:pt>
                <c:pt idx="1932">
                  <c:v>187.38999999999987</c:v>
                </c:pt>
                <c:pt idx="1933">
                  <c:v>3475.46</c:v>
                </c:pt>
                <c:pt idx="1934">
                  <c:v>1240.4299999999998</c:v>
                </c:pt>
                <c:pt idx="1935">
                  <c:v>3088.8199999999997</c:v>
                </c:pt>
                <c:pt idx="1936">
                  <c:v>1163.3499999999999</c:v>
                </c:pt>
                <c:pt idx="1937">
                  <c:v>1544.0700000000002</c:v>
                </c:pt>
                <c:pt idx="1938">
                  <c:v>470.2999999999999</c:v>
                </c:pt>
                <c:pt idx="1939">
                  <c:v>1283.4499999999998</c:v>
                </c:pt>
                <c:pt idx="1940">
                  <c:v>1330.9699999999998</c:v>
                </c:pt>
                <c:pt idx="1941">
                  <c:v>1544.6100000000001</c:v>
                </c:pt>
                <c:pt idx="1942">
                  <c:v>1111.6200000000001</c:v>
                </c:pt>
                <c:pt idx="1943">
                  <c:v>2427.6900000000005</c:v>
                </c:pt>
                <c:pt idx="1944">
                  <c:v>2125.27</c:v>
                </c:pt>
                <c:pt idx="1945">
                  <c:v>133.7800000000002</c:v>
                </c:pt>
                <c:pt idx="1946">
                  <c:v>1539.59</c:v>
                </c:pt>
                <c:pt idx="1947">
                  <c:v>300.99</c:v>
                </c:pt>
                <c:pt idx="1948">
                  <c:v>95.95</c:v>
                </c:pt>
                <c:pt idx="1949">
                  <c:v>486.85000000000008</c:v>
                </c:pt>
                <c:pt idx="1950">
                  <c:v>1671.3400000000001</c:v>
                </c:pt>
                <c:pt idx="1951">
                  <c:v>2941.4800000000005</c:v>
                </c:pt>
                <c:pt idx="1952">
                  <c:v>75.599999999999994</c:v>
                </c:pt>
                <c:pt idx="1953">
                  <c:v>1644.2400000000002</c:v>
                </c:pt>
                <c:pt idx="1954">
                  <c:v>2618.71</c:v>
                </c:pt>
                <c:pt idx="1955">
                  <c:v>3160.4</c:v>
                </c:pt>
                <c:pt idx="1956">
                  <c:v>3482.53</c:v>
                </c:pt>
                <c:pt idx="1957">
                  <c:v>1279.3999999999999</c:v>
                </c:pt>
                <c:pt idx="1958">
                  <c:v>1640.6</c:v>
                </c:pt>
                <c:pt idx="1959">
                  <c:v>2035.6599999999999</c:v>
                </c:pt>
                <c:pt idx="1960">
                  <c:v>730.6</c:v>
                </c:pt>
                <c:pt idx="1961">
                  <c:v>1715.8500000000004</c:v>
                </c:pt>
                <c:pt idx="1962">
                  <c:v>690.49</c:v>
                </c:pt>
                <c:pt idx="1963">
                  <c:v>2154.79</c:v>
                </c:pt>
                <c:pt idx="1964">
                  <c:v>532.5200000000001</c:v>
                </c:pt>
                <c:pt idx="1965">
                  <c:v>423.19999999999993</c:v>
                </c:pt>
                <c:pt idx="1966">
                  <c:v>7190.5199999999995</c:v>
                </c:pt>
                <c:pt idx="1967">
                  <c:v>2456.1999999999998</c:v>
                </c:pt>
                <c:pt idx="1968">
                  <c:v>4255.7</c:v>
                </c:pt>
                <c:pt idx="1969">
                  <c:v>1842.71</c:v>
                </c:pt>
                <c:pt idx="1970">
                  <c:v>4838.07</c:v>
                </c:pt>
                <c:pt idx="1971">
                  <c:v>2938.65</c:v>
                </c:pt>
                <c:pt idx="1972">
                  <c:v>1180.1100000000001</c:v>
                </c:pt>
                <c:pt idx="1973">
                  <c:v>3831.1799999999994</c:v>
                </c:pt>
                <c:pt idx="1974">
                  <c:v>4225.7700000000004</c:v>
                </c:pt>
                <c:pt idx="1975">
                  <c:v>834.93999999999994</c:v>
                </c:pt>
                <c:pt idx="1976">
                  <c:v>5921.4699999999993</c:v>
                </c:pt>
                <c:pt idx="1977">
                  <c:v>4366.46</c:v>
                </c:pt>
                <c:pt idx="1978">
                  <c:v>1069.5500000000002</c:v>
                </c:pt>
                <c:pt idx="1979">
                  <c:v>3027.9400000000005</c:v>
                </c:pt>
                <c:pt idx="1980">
                  <c:v>2688.31</c:v>
                </c:pt>
                <c:pt idx="1981">
                  <c:v>35.739999999999995</c:v>
                </c:pt>
                <c:pt idx="1982">
                  <c:v>690.49</c:v>
                </c:pt>
                <c:pt idx="1983">
                  <c:v>5960.23</c:v>
                </c:pt>
                <c:pt idx="1984">
                  <c:v>2656.5299999999997</c:v>
                </c:pt>
                <c:pt idx="1985">
                  <c:v>1342.98</c:v>
                </c:pt>
                <c:pt idx="1986">
                  <c:v>1592.19</c:v>
                </c:pt>
                <c:pt idx="1987">
                  <c:v>4442.17</c:v>
                </c:pt>
                <c:pt idx="1988">
                  <c:v>448.67999999999995</c:v>
                </c:pt>
                <c:pt idx="1989">
                  <c:v>2522.2399999999998</c:v>
                </c:pt>
                <c:pt idx="1990">
                  <c:v>3291.3500000000004</c:v>
                </c:pt>
                <c:pt idx="1991">
                  <c:v>2083.85</c:v>
                </c:pt>
                <c:pt idx="1992">
                  <c:v>2208.75</c:v>
                </c:pt>
                <c:pt idx="1993">
                  <c:v>1478.77</c:v>
                </c:pt>
                <c:pt idx="1994">
                  <c:v>1743.3800000000003</c:v>
                </c:pt>
                <c:pt idx="1995">
                  <c:v>2775.1400000000003</c:v>
                </c:pt>
                <c:pt idx="1996">
                  <c:v>1626.42</c:v>
                </c:pt>
                <c:pt idx="1997">
                  <c:v>2847.5199999999995</c:v>
                </c:pt>
                <c:pt idx="1998">
                  <c:v>4176.2199999999993</c:v>
                </c:pt>
                <c:pt idx="1999">
                  <c:v>393.15999999999991</c:v>
                </c:pt>
                <c:pt idx="2000">
                  <c:v>2926.2799999999997</c:v>
                </c:pt>
                <c:pt idx="2001">
                  <c:v>124.78999999999999</c:v>
                </c:pt>
                <c:pt idx="2002">
                  <c:v>3922.7200000000003</c:v>
                </c:pt>
                <c:pt idx="2003">
                  <c:v>1751.7199999999998</c:v>
                </c:pt>
                <c:pt idx="2004">
                  <c:v>2983.74</c:v>
                </c:pt>
                <c:pt idx="2005">
                  <c:v>1620.0900000000001</c:v>
                </c:pt>
                <c:pt idx="2006">
                  <c:v>857.08999999999992</c:v>
                </c:pt>
                <c:pt idx="2007">
                  <c:v>2819.52</c:v>
                </c:pt>
                <c:pt idx="2008">
                  <c:v>1787.98</c:v>
                </c:pt>
                <c:pt idx="2009">
                  <c:v>50.66</c:v>
                </c:pt>
                <c:pt idx="2010">
                  <c:v>2049.71</c:v>
                </c:pt>
                <c:pt idx="2011">
                  <c:v>1604.73</c:v>
                </c:pt>
                <c:pt idx="2012">
                  <c:v>709.34</c:v>
                </c:pt>
                <c:pt idx="2013">
                  <c:v>211.59999999999997</c:v>
                </c:pt>
                <c:pt idx="2014">
                  <c:v>981.93</c:v>
                </c:pt>
                <c:pt idx="2015">
                  <c:v>704.9799999999999</c:v>
                </c:pt>
                <c:pt idx="2016">
                  <c:v>1428.06</c:v>
                </c:pt>
                <c:pt idx="2017">
                  <c:v>1252.3399999999999</c:v>
                </c:pt>
                <c:pt idx="2018">
                  <c:v>4784.75</c:v>
                </c:pt>
                <c:pt idx="2019">
                  <c:v>1154.28</c:v>
                </c:pt>
                <c:pt idx="2020">
                  <c:v>3938.5299999999997</c:v>
                </c:pt>
                <c:pt idx="2021">
                  <c:v>2580.63</c:v>
                </c:pt>
                <c:pt idx="2022">
                  <c:v>1103.43</c:v>
                </c:pt>
                <c:pt idx="2023">
                  <c:v>342.45999999999992</c:v>
                </c:pt>
                <c:pt idx="2024">
                  <c:v>3651.97</c:v>
                </c:pt>
                <c:pt idx="2025">
                  <c:v>523.81999999999994</c:v>
                </c:pt>
                <c:pt idx="2026">
                  <c:v>1275.4899999999998</c:v>
                </c:pt>
                <c:pt idx="2027">
                  <c:v>3194.58</c:v>
                </c:pt>
                <c:pt idx="2028">
                  <c:v>43.97</c:v>
                </c:pt>
                <c:pt idx="2029">
                  <c:v>4139.8</c:v>
                </c:pt>
                <c:pt idx="2030">
                  <c:v>1062.7800000000002</c:v>
                </c:pt>
                <c:pt idx="2031">
                  <c:v>8082.3</c:v>
                </c:pt>
                <c:pt idx="2032">
                  <c:v>64.92999999999995</c:v>
                </c:pt>
                <c:pt idx="2033">
                  <c:v>1080.9299999999998</c:v>
                </c:pt>
                <c:pt idx="2034">
                  <c:v>1382.55</c:v>
                </c:pt>
                <c:pt idx="2035">
                  <c:v>1305.25</c:v>
                </c:pt>
                <c:pt idx="2036">
                  <c:v>228.77000000000018</c:v>
                </c:pt>
                <c:pt idx="2037">
                  <c:v>2011.1599999999999</c:v>
                </c:pt>
                <c:pt idx="2038">
                  <c:v>189.78</c:v>
                </c:pt>
                <c:pt idx="2039">
                  <c:v>1566.8300000000004</c:v>
                </c:pt>
                <c:pt idx="2040">
                  <c:v>2240.11</c:v>
                </c:pt>
                <c:pt idx="2041">
                  <c:v>3435.8700000000003</c:v>
                </c:pt>
                <c:pt idx="2042">
                  <c:v>4294.17</c:v>
                </c:pt>
                <c:pt idx="2043">
                  <c:v>1612.25</c:v>
                </c:pt>
                <c:pt idx="2044">
                  <c:v>2266.61</c:v>
                </c:pt>
                <c:pt idx="2045">
                  <c:v>1184.2599999999998</c:v>
                </c:pt>
                <c:pt idx="2046">
                  <c:v>1218.7700000000002</c:v>
                </c:pt>
                <c:pt idx="2047">
                  <c:v>3567.68</c:v>
                </c:pt>
                <c:pt idx="2048">
                  <c:v>1475.1399999999999</c:v>
                </c:pt>
                <c:pt idx="2049">
                  <c:v>424.73999999999995</c:v>
                </c:pt>
                <c:pt idx="2050">
                  <c:v>1490.77</c:v>
                </c:pt>
                <c:pt idx="2051">
                  <c:v>3317.57</c:v>
                </c:pt>
                <c:pt idx="2052">
                  <c:v>2357.0500000000002</c:v>
                </c:pt>
                <c:pt idx="2053">
                  <c:v>2660.0699999999997</c:v>
                </c:pt>
                <c:pt idx="2054">
                  <c:v>1353.88</c:v>
                </c:pt>
                <c:pt idx="2055">
                  <c:v>448.67999999999995</c:v>
                </c:pt>
                <c:pt idx="2056">
                  <c:v>4130.08</c:v>
                </c:pt>
                <c:pt idx="2057">
                  <c:v>3647.76</c:v>
                </c:pt>
                <c:pt idx="2058">
                  <c:v>1142.1400000000001</c:v>
                </c:pt>
                <c:pt idx="2059">
                  <c:v>1412.5900000000001</c:v>
                </c:pt>
                <c:pt idx="2060">
                  <c:v>450.77</c:v>
                </c:pt>
                <c:pt idx="2061">
                  <c:v>1706.51</c:v>
                </c:pt>
                <c:pt idx="2062">
                  <c:v>133.38</c:v>
                </c:pt>
                <c:pt idx="2063">
                  <c:v>834.93999999999994</c:v>
                </c:pt>
                <c:pt idx="2064">
                  <c:v>2324.0100000000002</c:v>
                </c:pt>
                <c:pt idx="2065">
                  <c:v>903.11</c:v>
                </c:pt>
                <c:pt idx="2066">
                  <c:v>10008.540000000003</c:v>
                </c:pt>
                <c:pt idx="2067">
                  <c:v>1798.19</c:v>
                </c:pt>
                <c:pt idx="2068">
                  <c:v>1989.8200000000002</c:v>
                </c:pt>
                <c:pt idx="2069">
                  <c:v>1705.2900000000002</c:v>
                </c:pt>
                <c:pt idx="2070">
                  <c:v>1756.02</c:v>
                </c:pt>
                <c:pt idx="2071">
                  <c:v>536.3599999999999</c:v>
                </c:pt>
                <c:pt idx="2072">
                  <c:v>4008.46</c:v>
                </c:pt>
                <c:pt idx="2073">
                  <c:v>4785.9400000000005</c:v>
                </c:pt>
                <c:pt idx="2074">
                  <c:v>1643.73</c:v>
                </c:pt>
                <c:pt idx="2075">
                  <c:v>2159.6</c:v>
                </c:pt>
                <c:pt idx="2076">
                  <c:v>5678.4900000000007</c:v>
                </c:pt>
                <c:pt idx="2077">
                  <c:v>556.37</c:v>
                </c:pt>
                <c:pt idx="2078">
                  <c:v>248.31</c:v>
                </c:pt>
                <c:pt idx="2079">
                  <c:v>2093.4</c:v>
                </c:pt>
                <c:pt idx="2080">
                  <c:v>284.98</c:v>
                </c:pt>
                <c:pt idx="2081">
                  <c:v>2081.3900000000003</c:v>
                </c:pt>
                <c:pt idx="2082">
                  <c:v>745.94</c:v>
                </c:pt>
                <c:pt idx="2083">
                  <c:v>975.95000000000016</c:v>
                </c:pt>
                <c:pt idx="2084">
                  <c:v>2723.82</c:v>
                </c:pt>
                <c:pt idx="2085">
                  <c:v>709.34</c:v>
                </c:pt>
                <c:pt idx="2086">
                  <c:v>179.44</c:v>
                </c:pt>
                <c:pt idx="2087">
                  <c:v>1383.7999999999997</c:v>
                </c:pt>
                <c:pt idx="2088">
                  <c:v>583.2700000000001</c:v>
                </c:pt>
                <c:pt idx="2089">
                  <c:v>1320.37</c:v>
                </c:pt>
                <c:pt idx="2090">
                  <c:v>1159.08</c:v>
                </c:pt>
                <c:pt idx="2091">
                  <c:v>1128.96</c:v>
                </c:pt>
                <c:pt idx="2092">
                  <c:v>1427.8199999999997</c:v>
                </c:pt>
                <c:pt idx="2093">
                  <c:v>362.39</c:v>
                </c:pt>
                <c:pt idx="2094">
                  <c:v>1048.95</c:v>
                </c:pt>
                <c:pt idx="2095">
                  <c:v>2713.94</c:v>
                </c:pt>
                <c:pt idx="2096">
                  <c:v>1855.3999999999999</c:v>
                </c:pt>
                <c:pt idx="2097">
                  <c:v>662.39999999999986</c:v>
                </c:pt>
                <c:pt idx="2098">
                  <c:v>2165.3900000000003</c:v>
                </c:pt>
                <c:pt idx="2099">
                  <c:v>2641.01</c:v>
                </c:pt>
                <c:pt idx="2100">
                  <c:v>1821.31</c:v>
                </c:pt>
                <c:pt idx="2101">
                  <c:v>2119.25</c:v>
                </c:pt>
                <c:pt idx="2102">
                  <c:v>2574.83</c:v>
                </c:pt>
                <c:pt idx="2103">
                  <c:v>7250.33</c:v>
                </c:pt>
                <c:pt idx="2104">
                  <c:v>1844.7</c:v>
                </c:pt>
                <c:pt idx="2105">
                  <c:v>693.76</c:v>
                </c:pt>
                <c:pt idx="2106">
                  <c:v>502.87000000000012</c:v>
                </c:pt>
                <c:pt idx="2107">
                  <c:v>438.63</c:v>
                </c:pt>
                <c:pt idx="2108">
                  <c:v>1652.8200000000002</c:v>
                </c:pt>
                <c:pt idx="2109">
                  <c:v>1421.5700000000002</c:v>
                </c:pt>
                <c:pt idx="2110">
                  <c:v>143.82</c:v>
                </c:pt>
                <c:pt idx="2111">
                  <c:v>2952.76</c:v>
                </c:pt>
                <c:pt idx="2112">
                  <c:v>1095.6500000000001</c:v>
                </c:pt>
                <c:pt idx="2113">
                  <c:v>1630.25</c:v>
                </c:pt>
                <c:pt idx="2114">
                  <c:v>540.77</c:v>
                </c:pt>
                <c:pt idx="2115">
                  <c:v>3364.89</c:v>
                </c:pt>
                <c:pt idx="2116">
                  <c:v>2905.8100000000004</c:v>
                </c:pt>
                <c:pt idx="2117">
                  <c:v>1139.8300000000002</c:v>
                </c:pt>
                <c:pt idx="2118">
                  <c:v>4506.0899999999992</c:v>
                </c:pt>
                <c:pt idx="2119">
                  <c:v>2164.7999999999997</c:v>
                </c:pt>
                <c:pt idx="2120">
                  <c:v>588.41</c:v>
                </c:pt>
                <c:pt idx="2121">
                  <c:v>674.9</c:v>
                </c:pt>
                <c:pt idx="2122">
                  <c:v>123.12999999999994</c:v>
                </c:pt>
                <c:pt idx="2123">
                  <c:v>17.869999999999997</c:v>
                </c:pt>
                <c:pt idx="2124">
                  <c:v>659.51</c:v>
                </c:pt>
                <c:pt idx="2125">
                  <c:v>1612.25</c:v>
                </c:pt>
                <c:pt idx="2126">
                  <c:v>3384.33</c:v>
                </c:pt>
                <c:pt idx="2127">
                  <c:v>3343.3799999999992</c:v>
                </c:pt>
                <c:pt idx="2128">
                  <c:v>2622.06</c:v>
                </c:pt>
                <c:pt idx="2129">
                  <c:v>1101.1000000000001</c:v>
                </c:pt>
                <c:pt idx="2130">
                  <c:v>2642.8900000000003</c:v>
                </c:pt>
                <c:pt idx="2131">
                  <c:v>2612.3199999999997</c:v>
                </c:pt>
                <c:pt idx="2132">
                  <c:v>2398.5299999999997</c:v>
                </c:pt>
                <c:pt idx="2133">
                  <c:v>3964.22</c:v>
                </c:pt>
                <c:pt idx="2134">
                  <c:v>3493.8399999999997</c:v>
                </c:pt>
                <c:pt idx="2135">
                  <c:v>143.35999999999999</c:v>
                </c:pt>
                <c:pt idx="2136">
                  <c:v>470.79999999999978</c:v>
                </c:pt>
                <c:pt idx="2137">
                  <c:v>3649.71</c:v>
                </c:pt>
                <c:pt idx="2138">
                  <c:v>5526.18</c:v>
                </c:pt>
                <c:pt idx="2139">
                  <c:v>1305.4099999999999</c:v>
                </c:pt>
                <c:pt idx="2140">
                  <c:v>902.63999999999987</c:v>
                </c:pt>
                <c:pt idx="2141">
                  <c:v>566.34</c:v>
                </c:pt>
                <c:pt idx="2142">
                  <c:v>133.38</c:v>
                </c:pt>
                <c:pt idx="2143">
                  <c:v>1582.23</c:v>
                </c:pt>
                <c:pt idx="2144">
                  <c:v>388.37999999999988</c:v>
                </c:pt>
                <c:pt idx="2145">
                  <c:v>737.17000000000007</c:v>
                </c:pt>
                <c:pt idx="2146">
                  <c:v>2288.73</c:v>
                </c:pt>
                <c:pt idx="2147">
                  <c:v>1142.1500000000001</c:v>
                </c:pt>
                <c:pt idx="2148">
                  <c:v>589.99999999999989</c:v>
                </c:pt>
                <c:pt idx="2149">
                  <c:v>824.27000000000021</c:v>
                </c:pt>
                <c:pt idx="2150">
                  <c:v>1408.91</c:v>
                </c:pt>
                <c:pt idx="2151">
                  <c:v>75.139999999999986</c:v>
                </c:pt>
                <c:pt idx="2152">
                  <c:v>4191.07</c:v>
                </c:pt>
                <c:pt idx="2153">
                  <c:v>509.97</c:v>
                </c:pt>
                <c:pt idx="2154">
                  <c:v>2311.94</c:v>
                </c:pt>
                <c:pt idx="2155">
                  <c:v>179.44</c:v>
                </c:pt>
                <c:pt idx="2156">
                  <c:v>902.54</c:v>
                </c:pt>
                <c:pt idx="2157">
                  <c:v>144.26</c:v>
                </c:pt>
                <c:pt idx="2158">
                  <c:v>3809.1099999999997</c:v>
                </c:pt>
                <c:pt idx="2159">
                  <c:v>587.92000000000007</c:v>
                </c:pt>
                <c:pt idx="2160">
                  <c:v>1127.6999999999998</c:v>
                </c:pt>
                <c:pt idx="2161">
                  <c:v>1592.19</c:v>
                </c:pt>
                <c:pt idx="2162">
                  <c:v>456.44999999999993</c:v>
                </c:pt>
                <c:pt idx="2163">
                  <c:v>143.82</c:v>
                </c:pt>
                <c:pt idx="2164">
                  <c:v>1362.98</c:v>
                </c:pt>
                <c:pt idx="2165">
                  <c:v>1190.46</c:v>
                </c:pt>
                <c:pt idx="2166">
                  <c:v>414.23</c:v>
                </c:pt>
                <c:pt idx="2167">
                  <c:v>2051.1999999999998</c:v>
                </c:pt>
                <c:pt idx="2168">
                  <c:v>880.93</c:v>
                </c:pt>
                <c:pt idx="2169">
                  <c:v>471.6</c:v>
                </c:pt>
                <c:pt idx="2170">
                  <c:v>1269.0100000000002</c:v>
                </c:pt>
                <c:pt idx="2171">
                  <c:v>3069.79</c:v>
                </c:pt>
                <c:pt idx="2172">
                  <c:v>1217.95</c:v>
                </c:pt>
                <c:pt idx="2173">
                  <c:v>2093.7599999999998</c:v>
                </c:pt>
                <c:pt idx="2174">
                  <c:v>1039.77</c:v>
                </c:pt>
                <c:pt idx="2175">
                  <c:v>2283.83</c:v>
                </c:pt>
                <c:pt idx="2176">
                  <c:v>1045.21</c:v>
                </c:pt>
                <c:pt idx="2177">
                  <c:v>2025.34</c:v>
                </c:pt>
                <c:pt idx="2178">
                  <c:v>1222.6199999999999</c:v>
                </c:pt>
                <c:pt idx="2179">
                  <c:v>2711.34</c:v>
                </c:pt>
                <c:pt idx="2180">
                  <c:v>2876.57</c:v>
                </c:pt>
                <c:pt idx="2181">
                  <c:v>1087.19</c:v>
                </c:pt>
                <c:pt idx="2182">
                  <c:v>1676.25</c:v>
                </c:pt>
                <c:pt idx="2183">
                  <c:v>2247.6999999999998</c:v>
                </c:pt>
                <c:pt idx="2184">
                  <c:v>1268.6500000000001</c:v>
                </c:pt>
                <c:pt idx="2185">
                  <c:v>2788.58</c:v>
                </c:pt>
                <c:pt idx="2186">
                  <c:v>1749.4099999999999</c:v>
                </c:pt>
                <c:pt idx="2187">
                  <c:v>2949.61</c:v>
                </c:pt>
                <c:pt idx="2188">
                  <c:v>3030.5799999999995</c:v>
                </c:pt>
                <c:pt idx="2189">
                  <c:v>843.72</c:v>
                </c:pt>
                <c:pt idx="2190">
                  <c:v>2624.01</c:v>
                </c:pt>
                <c:pt idx="2191">
                  <c:v>1044.1299999999999</c:v>
                </c:pt>
                <c:pt idx="2192">
                  <c:v>2325.06</c:v>
                </c:pt>
                <c:pt idx="2193">
                  <c:v>355.64</c:v>
                </c:pt>
                <c:pt idx="2194">
                  <c:v>299.27</c:v>
                </c:pt>
                <c:pt idx="2195">
                  <c:v>1612.25</c:v>
                </c:pt>
                <c:pt idx="2196">
                  <c:v>374.75</c:v>
                </c:pt>
                <c:pt idx="2197">
                  <c:v>1470.7599999999998</c:v>
                </c:pt>
                <c:pt idx="2198">
                  <c:v>1797.9</c:v>
                </c:pt>
                <c:pt idx="2199">
                  <c:v>452.24999999999983</c:v>
                </c:pt>
                <c:pt idx="2200">
                  <c:v>1417.6</c:v>
                </c:pt>
                <c:pt idx="2201">
                  <c:v>1592.19</c:v>
                </c:pt>
                <c:pt idx="2202">
                  <c:v>3901.96</c:v>
                </c:pt>
                <c:pt idx="2203">
                  <c:v>832.34999999999991</c:v>
                </c:pt>
                <c:pt idx="2204">
                  <c:v>2483.4299999999998</c:v>
                </c:pt>
                <c:pt idx="2205">
                  <c:v>4230.4299999999994</c:v>
                </c:pt>
                <c:pt idx="2206">
                  <c:v>1796.73</c:v>
                </c:pt>
                <c:pt idx="2207">
                  <c:v>80.449999999999989</c:v>
                </c:pt>
                <c:pt idx="2208">
                  <c:v>658.52</c:v>
                </c:pt>
                <c:pt idx="2209">
                  <c:v>1169.08</c:v>
                </c:pt>
                <c:pt idx="2210">
                  <c:v>834.93999999999994</c:v>
                </c:pt>
                <c:pt idx="2211">
                  <c:v>1884.3799999999999</c:v>
                </c:pt>
                <c:pt idx="2212">
                  <c:v>1311.0800000000002</c:v>
                </c:pt>
                <c:pt idx="2213">
                  <c:v>1649.1899999999998</c:v>
                </c:pt>
                <c:pt idx="2214">
                  <c:v>680.66</c:v>
                </c:pt>
                <c:pt idx="2215">
                  <c:v>509.97</c:v>
                </c:pt>
                <c:pt idx="2216">
                  <c:v>1627.21</c:v>
                </c:pt>
                <c:pt idx="2217">
                  <c:v>1242.3400000000001</c:v>
                </c:pt>
                <c:pt idx="2218">
                  <c:v>1777.6899999999996</c:v>
                </c:pt>
                <c:pt idx="2219">
                  <c:v>208.92000000000019</c:v>
                </c:pt>
                <c:pt idx="2220">
                  <c:v>1503.47</c:v>
                </c:pt>
                <c:pt idx="2221">
                  <c:v>1346.87</c:v>
                </c:pt>
                <c:pt idx="2222">
                  <c:v>2342</c:v>
                </c:pt>
                <c:pt idx="2223">
                  <c:v>2685.1000000000004</c:v>
                </c:pt>
                <c:pt idx="2224">
                  <c:v>1985.66</c:v>
                </c:pt>
                <c:pt idx="2225">
                  <c:v>737.17000000000007</c:v>
                </c:pt>
                <c:pt idx="2226">
                  <c:v>1215.3399999999999</c:v>
                </c:pt>
                <c:pt idx="2227">
                  <c:v>622.41999999999996</c:v>
                </c:pt>
                <c:pt idx="2228">
                  <c:v>121.71000000000001</c:v>
                </c:pt>
                <c:pt idx="2229">
                  <c:v>1104.56</c:v>
                </c:pt>
                <c:pt idx="2230">
                  <c:v>1383.6100000000001</c:v>
                </c:pt>
                <c:pt idx="2231">
                  <c:v>829.80000000000018</c:v>
                </c:pt>
                <c:pt idx="2232">
                  <c:v>2836.7900000000004</c:v>
                </c:pt>
                <c:pt idx="2233">
                  <c:v>2908.45</c:v>
                </c:pt>
                <c:pt idx="2234">
                  <c:v>1663.27</c:v>
                </c:pt>
                <c:pt idx="2235">
                  <c:v>880.33</c:v>
                </c:pt>
                <c:pt idx="2236">
                  <c:v>1866.19</c:v>
                </c:pt>
                <c:pt idx="2237">
                  <c:v>1503.54</c:v>
                </c:pt>
                <c:pt idx="2238">
                  <c:v>283.25999999999982</c:v>
                </c:pt>
                <c:pt idx="2239">
                  <c:v>954.68000000000006</c:v>
                </c:pt>
                <c:pt idx="2240">
                  <c:v>64.92999999999995</c:v>
                </c:pt>
                <c:pt idx="2241">
                  <c:v>1241.9099999999999</c:v>
                </c:pt>
                <c:pt idx="2242">
                  <c:v>1271.8699999999999</c:v>
                </c:pt>
                <c:pt idx="2243">
                  <c:v>2821.33</c:v>
                </c:pt>
                <c:pt idx="2244">
                  <c:v>2959.3599999999997</c:v>
                </c:pt>
                <c:pt idx="2245">
                  <c:v>3843.38</c:v>
                </c:pt>
                <c:pt idx="2246">
                  <c:v>687.47</c:v>
                </c:pt>
                <c:pt idx="2247">
                  <c:v>1400.1000000000001</c:v>
                </c:pt>
                <c:pt idx="2248">
                  <c:v>1439.2200000000003</c:v>
                </c:pt>
                <c:pt idx="2249">
                  <c:v>2466.06</c:v>
                </c:pt>
                <c:pt idx="2250">
                  <c:v>1103.43</c:v>
                </c:pt>
                <c:pt idx="2251">
                  <c:v>6016.0999999999985</c:v>
                </c:pt>
                <c:pt idx="2252">
                  <c:v>2897.21</c:v>
                </c:pt>
                <c:pt idx="2253">
                  <c:v>2000.1599999999999</c:v>
                </c:pt>
                <c:pt idx="2254">
                  <c:v>4241.3099999999995</c:v>
                </c:pt>
                <c:pt idx="2255">
                  <c:v>1144.53</c:v>
                </c:pt>
                <c:pt idx="2256">
                  <c:v>822.52</c:v>
                </c:pt>
                <c:pt idx="2257">
                  <c:v>437.46</c:v>
                </c:pt>
                <c:pt idx="2258">
                  <c:v>737.56999999999994</c:v>
                </c:pt>
                <c:pt idx="2259">
                  <c:v>2597.3200000000002</c:v>
                </c:pt>
                <c:pt idx="2260">
                  <c:v>2303</c:v>
                </c:pt>
                <c:pt idx="2261">
                  <c:v>179.44</c:v>
                </c:pt>
                <c:pt idx="2262">
                  <c:v>297.74000000000018</c:v>
                </c:pt>
                <c:pt idx="2263">
                  <c:v>2446.21</c:v>
                </c:pt>
                <c:pt idx="2264">
                  <c:v>1646.73</c:v>
                </c:pt>
                <c:pt idx="2265">
                  <c:v>1940.96</c:v>
                </c:pt>
                <c:pt idx="2266">
                  <c:v>1622.81</c:v>
                </c:pt>
                <c:pt idx="2267">
                  <c:v>1679.4</c:v>
                </c:pt>
                <c:pt idx="2268">
                  <c:v>1018.04</c:v>
                </c:pt>
                <c:pt idx="2269">
                  <c:v>1702.5499999999997</c:v>
                </c:pt>
                <c:pt idx="2270">
                  <c:v>4028.4100000000003</c:v>
                </c:pt>
                <c:pt idx="2271">
                  <c:v>745.5</c:v>
                </c:pt>
                <c:pt idx="2272">
                  <c:v>14.229999999999997</c:v>
                </c:pt>
                <c:pt idx="2273">
                  <c:v>1798.06</c:v>
                </c:pt>
                <c:pt idx="2274">
                  <c:v>709.13000000000011</c:v>
                </c:pt>
                <c:pt idx="2275">
                  <c:v>1481.4499999999998</c:v>
                </c:pt>
                <c:pt idx="2276">
                  <c:v>817.36</c:v>
                </c:pt>
                <c:pt idx="2277">
                  <c:v>836.04</c:v>
                </c:pt>
                <c:pt idx="2278">
                  <c:v>64.509999999999991</c:v>
                </c:pt>
                <c:pt idx="2279">
                  <c:v>570.79</c:v>
                </c:pt>
                <c:pt idx="2280">
                  <c:v>4236.32</c:v>
                </c:pt>
                <c:pt idx="2281">
                  <c:v>3072.6</c:v>
                </c:pt>
                <c:pt idx="2282">
                  <c:v>647.29999999999995</c:v>
                </c:pt>
                <c:pt idx="2283">
                  <c:v>650.73</c:v>
                </c:pt>
                <c:pt idx="2284">
                  <c:v>1522.08</c:v>
                </c:pt>
                <c:pt idx="2285">
                  <c:v>2448.4899999999998</c:v>
                </c:pt>
                <c:pt idx="2286">
                  <c:v>961.61999999999989</c:v>
                </c:pt>
                <c:pt idx="2287">
                  <c:v>1786.79</c:v>
                </c:pt>
                <c:pt idx="2288">
                  <c:v>1847.77</c:v>
                </c:pt>
                <c:pt idx="2289">
                  <c:v>2473.62</c:v>
                </c:pt>
                <c:pt idx="2290">
                  <c:v>912.3</c:v>
                </c:pt>
                <c:pt idx="2291">
                  <c:v>842.72</c:v>
                </c:pt>
                <c:pt idx="2292">
                  <c:v>935.46</c:v>
                </c:pt>
                <c:pt idx="2293">
                  <c:v>2723.72</c:v>
                </c:pt>
                <c:pt idx="2294">
                  <c:v>1010.02</c:v>
                </c:pt>
                <c:pt idx="2295">
                  <c:v>1374.2999999999997</c:v>
                </c:pt>
                <c:pt idx="2296">
                  <c:v>810.93000000000006</c:v>
                </c:pt>
                <c:pt idx="2297">
                  <c:v>3979.1</c:v>
                </c:pt>
                <c:pt idx="2298">
                  <c:v>928.82000000000016</c:v>
                </c:pt>
                <c:pt idx="2299">
                  <c:v>1788.0800000000002</c:v>
                </c:pt>
                <c:pt idx="2300">
                  <c:v>754.82999999999981</c:v>
                </c:pt>
                <c:pt idx="2301">
                  <c:v>2418.65</c:v>
                </c:pt>
                <c:pt idx="2302">
                  <c:v>981.37999999999988</c:v>
                </c:pt>
                <c:pt idx="2303">
                  <c:v>2081.02</c:v>
                </c:pt>
                <c:pt idx="2304">
                  <c:v>1206.6199999999997</c:v>
                </c:pt>
                <c:pt idx="2305">
                  <c:v>217.51</c:v>
                </c:pt>
                <c:pt idx="2306">
                  <c:v>1102.94</c:v>
                </c:pt>
                <c:pt idx="2307">
                  <c:v>1122.25</c:v>
                </c:pt>
                <c:pt idx="2308">
                  <c:v>2843.95</c:v>
                </c:pt>
                <c:pt idx="2309">
                  <c:v>1911.7599999999998</c:v>
                </c:pt>
                <c:pt idx="2310">
                  <c:v>1951.5000000000002</c:v>
                </c:pt>
                <c:pt idx="2311">
                  <c:v>1055.82</c:v>
                </c:pt>
                <c:pt idx="2312">
                  <c:v>1327.77</c:v>
                </c:pt>
                <c:pt idx="2313">
                  <c:v>1379.8400000000004</c:v>
                </c:pt>
                <c:pt idx="2314">
                  <c:v>326.61999999999978</c:v>
                </c:pt>
                <c:pt idx="2315">
                  <c:v>1261.6299999999999</c:v>
                </c:pt>
                <c:pt idx="2316">
                  <c:v>1383.6100000000001</c:v>
                </c:pt>
                <c:pt idx="2317">
                  <c:v>2298.1</c:v>
                </c:pt>
                <c:pt idx="2318">
                  <c:v>182.81000000000017</c:v>
                </c:pt>
                <c:pt idx="2319">
                  <c:v>2963.7400000000002</c:v>
                </c:pt>
                <c:pt idx="2320">
                  <c:v>4090.0700000000006</c:v>
                </c:pt>
                <c:pt idx="2321">
                  <c:v>264.76</c:v>
                </c:pt>
                <c:pt idx="2322">
                  <c:v>1385.9500000000003</c:v>
                </c:pt>
                <c:pt idx="2323">
                  <c:v>5863.53</c:v>
                </c:pt>
                <c:pt idx="2324">
                  <c:v>2151.37</c:v>
                </c:pt>
                <c:pt idx="2325">
                  <c:v>1970.69</c:v>
                </c:pt>
                <c:pt idx="2326">
                  <c:v>1279.3999999999999</c:v>
                </c:pt>
                <c:pt idx="2327">
                  <c:v>374.40999999999997</c:v>
                </c:pt>
                <c:pt idx="2328">
                  <c:v>147.82999999999996</c:v>
                </c:pt>
                <c:pt idx="2329">
                  <c:v>2410.2400000000002</c:v>
                </c:pt>
                <c:pt idx="2330">
                  <c:v>1399.6399999999999</c:v>
                </c:pt>
                <c:pt idx="2331">
                  <c:v>4640.59</c:v>
                </c:pt>
                <c:pt idx="2332">
                  <c:v>1771.99</c:v>
                </c:pt>
                <c:pt idx="2333">
                  <c:v>2855.9300000000003</c:v>
                </c:pt>
                <c:pt idx="2334">
                  <c:v>903.11</c:v>
                </c:pt>
                <c:pt idx="2335">
                  <c:v>491.87999999999994</c:v>
                </c:pt>
                <c:pt idx="2336">
                  <c:v>445.20999999999992</c:v>
                </c:pt>
                <c:pt idx="2337">
                  <c:v>814.1099999999999</c:v>
                </c:pt>
                <c:pt idx="2338">
                  <c:v>1203.23</c:v>
                </c:pt>
                <c:pt idx="2339">
                  <c:v>485.83000000000004</c:v>
                </c:pt>
                <c:pt idx="2340">
                  <c:v>3733.54</c:v>
                </c:pt>
                <c:pt idx="2341">
                  <c:v>3492.4600000000009</c:v>
                </c:pt>
                <c:pt idx="2342">
                  <c:v>186.31</c:v>
                </c:pt>
                <c:pt idx="2343">
                  <c:v>2214.5600000000004</c:v>
                </c:pt>
                <c:pt idx="2344">
                  <c:v>2527.2999999999997</c:v>
                </c:pt>
                <c:pt idx="2345">
                  <c:v>167.20999999999998</c:v>
                </c:pt>
                <c:pt idx="2346">
                  <c:v>2632.68</c:v>
                </c:pt>
                <c:pt idx="2347">
                  <c:v>90.099999999999966</c:v>
                </c:pt>
                <c:pt idx="2348">
                  <c:v>198.22000000000003</c:v>
                </c:pt>
                <c:pt idx="2349">
                  <c:v>456.62999999999994</c:v>
                </c:pt>
                <c:pt idx="2350">
                  <c:v>2883.28</c:v>
                </c:pt>
                <c:pt idx="2351">
                  <c:v>8429.41</c:v>
                </c:pt>
                <c:pt idx="2352">
                  <c:v>3558.96</c:v>
                </c:pt>
                <c:pt idx="2353">
                  <c:v>2477.12</c:v>
                </c:pt>
                <c:pt idx="2354">
                  <c:v>3584.4900000000002</c:v>
                </c:pt>
                <c:pt idx="2355">
                  <c:v>2299.8200000000002</c:v>
                </c:pt>
                <c:pt idx="2356">
                  <c:v>201.95999999999995</c:v>
                </c:pt>
                <c:pt idx="2357">
                  <c:v>64.509999999999991</c:v>
                </c:pt>
                <c:pt idx="2358">
                  <c:v>1233.3599999999997</c:v>
                </c:pt>
                <c:pt idx="2359">
                  <c:v>1667.73</c:v>
                </c:pt>
                <c:pt idx="2360">
                  <c:v>5645.27</c:v>
                </c:pt>
                <c:pt idx="2361">
                  <c:v>152.54999999999995</c:v>
                </c:pt>
                <c:pt idx="2362">
                  <c:v>396.11000000000024</c:v>
                </c:pt>
                <c:pt idx="2363">
                  <c:v>2066.5300000000002</c:v>
                </c:pt>
                <c:pt idx="2364">
                  <c:v>1079.3400000000001</c:v>
                </c:pt>
                <c:pt idx="2365">
                  <c:v>2439.4300000000003</c:v>
                </c:pt>
                <c:pt idx="2366">
                  <c:v>5511.7099999999991</c:v>
                </c:pt>
                <c:pt idx="2367">
                  <c:v>1555.29</c:v>
                </c:pt>
                <c:pt idx="2368">
                  <c:v>3736.97</c:v>
                </c:pt>
                <c:pt idx="2369">
                  <c:v>2372.04</c:v>
                </c:pt>
                <c:pt idx="2370">
                  <c:v>449.03999999999985</c:v>
                </c:pt>
                <c:pt idx="2371">
                  <c:v>353.94000000000011</c:v>
                </c:pt>
                <c:pt idx="2372">
                  <c:v>2249.3000000000002</c:v>
                </c:pt>
                <c:pt idx="2373">
                  <c:v>547.28</c:v>
                </c:pt>
                <c:pt idx="2374">
                  <c:v>1386.4</c:v>
                </c:pt>
                <c:pt idx="2375">
                  <c:v>490.00999999999988</c:v>
                </c:pt>
                <c:pt idx="2376">
                  <c:v>1524.43</c:v>
                </c:pt>
                <c:pt idx="2377">
                  <c:v>2261.14</c:v>
                </c:pt>
                <c:pt idx="2378">
                  <c:v>1051.43</c:v>
                </c:pt>
                <c:pt idx="2379">
                  <c:v>1162.27</c:v>
                </c:pt>
                <c:pt idx="2380">
                  <c:v>527.07999999999981</c:v>
                </c:pt>
                <c:pt idx="2381">
                  <c:v>4881.0200000000004</c:v>
                </c:pt>
                <c:pt idx="2382">
                  <c:v>589.03</c:v>
                </c:pt>
                <c:pt idx="2383">
                  <c:v>3608.5800000000008</c:v>
                </c:pt>
                <c:pt idx="2384">
                  <c:v>1415.4900000000002</c:v>
                </c:pt>
                <c:pt idx="2385">
                  <c:v>1230.3000000000002</c:v>
                </c:pt>
                <c:pt idx="2386">
                  <c:v>751.02</c:v>
                </c:pt>
                <c:pt idx="2387">
                  <c:v>459.46000000000015</c:v>
                </c:pt>
                <c:pt idx="2388">
                  <c:v>1378.51</c:v>
                </c:pt>
                <c:pt idx="2389">
                  <c:v>1386.5800000000002</c:v>
                </c:pt>
                <c:pt idx="2390">
                  <c:v>1616.8300000000002</c:v>
                </c:pt>
                <c:pt idx="2391">
                  <c:v>812.44</c:v>
                </c:pt>
                <c:pt idx="2392">
                  <c:v>2700.08</c:v>
                </c:pt>
                <c:pt idx="2393">
                  <c:v>311.2700000000001</c:v>
                </c:pt>
                <c:pt idx="2394">
                  <c:v>41.129999999999995</c:v>
                </c:pt>
                <c:pt idx="2395">
                  <c:v>2443.6799999999998</c:v>
                </c:pt>
                <c:pt idx="2396">
                  <c:v>1213.8100000000002</c:v>
                </c:pt>
                <c:pt idx="2397">
                  <c:v>2873.61</c:v>
                </c:pt>
                <c:pt idx="2398">
                  <c:v>2188.4499999999998</c:v>
                </c:pt>
                <c:pt idx="2399">
                  <c:v>583.88</c:v>
                </c:pt>
                <c:pt idx="2400">
                  <c:v>1596.87</c:v>
                </c:pt>
                <c:pt idx="2401">
                  <c:v>1943.9299999999998</c:v>
                </c:pt>
                <c:pt idx="2402">
                  <c:v>5996.45</c:v>
                </c:pt>
                <c:pt idx="2403">
                  <c:v>871.96</c:v>
                </c:pt>
                <c:pt idx="2404">
                  <c:v>589.03</c:v>
                </c:pt>
                <c:pt idx="2405">
                  <c:v>2530.2199999999998</c:v>
                </c:pt>
                <c:pt idx="2406">
                  <c:v>827.15999999999985</c:v>
                </c:pt>
                <c:pt idx="2407">
                  <c:v>1650.14</c:v>
                </c:pt>
                <c:pt idx="2408">
                  <c:v>2418.9300000000003</c:v>
                </c:pt>
                <c:pt idx="2409">
                  <c:v>2169.6</c:v>
                </c:pt>
                <c:pt idx="2410">
                  <c:v>1257.6500000000001</c:v>
                </c:pt>
                <c:pt idx="2411">
                  <c:v>1450.85</c:v>
                </c:pt>
                <c:pt idx="2412">
                  <c:v>2965.13</c:v>
                </c:pt>
                <c:pt idx="2413">
                  <c:v>2394.52</c:v>
                </c:pt>
                <c:pt idx="2414">
                  <c:v>4371.68</c:v>
                </c:pt>
                <c:pt idx="2415">
                  <c:v>1702.5499999999997</c:v>
                </c:pt>
                <c:pt idx="2416">
                  <c:v>1469.16</c:v>
                </c:pt>
                <c:pt idx="2417">
                  <c:v>64.509999999999991</c:v>
                </c:pt>
                <c:pt idx="2418">
                  <c:v>45.960000000000008</c:v>
                </c:pt>
                <c:pt idx="2419">
                  <c:v>4841.8599999999997</c:v>
                </c:pt>
                <c:pt idx="2420">
                  <c:v>5516.9</c:v>
                </c:pt>
                <c:pt idx="2421">
                  <c:v>1404.1100000000001</c:v>
                </c:pt>
                <c:pt idx="2422">
                  <c:v>1581.8300000000002</c:v>
                </c:pt>
                <c:pt idx="2423">
                  <c:v>2069.92</c:v>
                </c:pt>
                <c:pt idx="2424">
                  <c:v>1211.5700000000002</c:v>
                </c:pt>
                <c:pt idx="2425">
                  <c:v>1541.15</c:v>
                </c:pt>
                <c:pt idx="2426">
                  <c:v>404.89999999999986</c:v>
                </c:pt>
                <c:pt idx="2427">
                  <c:v>903.66000000000008</c:v>
                </c:pt>
                <c:pt idx="2428">
                  <c:v>3526.0599999999995</c:v>
                </c:pt>
                <c:pt idx="2429">
                  <c:v>198.29000000000002</c:v>
                </c:pt>
                <c:pt idx="2430">
                  <c:v>3227.86</c:v>
                </c:pt>
                <c:pt idx="2431">
                  <c:v>2477.8499999999995</c:v>
                </c:pt>
                <c:pt idx="2432">
                  <c:v>595.31000000000017</c:v>
                </c:pt>
                <c:pt idx="2433">
                  <c:v>436.84000000000003</c:v>
                </c:pt>
                <c:pt idx="2434">
                  <c:v>2684.12</c:v>
                </c:pt>
                <c:pt idx="2435">
                  <c:v>1408.91</c:v>
                </c:pt>
                <c:pt idx="2436">
                  <c:v>651.52</c:v>
                </c:pt>
                <c:pt idx="2437">
                  <c:v>3313.03</c:v>
                </c:pt>
                <c:pt idx="2438">
                  <c:v>1030.19</c:v>
                </c:pt>
                <c:pt idx="2439">
                  <c:v>2121.1800000000003</c:v>
                </c:pt>
                <c:pt idx="2440">
                  <c:v>133.7800000000002</c:v>
                </c:pt>
                <c:pt idx="2441">
                  <c:v>2625.77</c:v>
                </c:pt>
                <c:pt idx="2442">
                  <c:v>910.82999999999993</c:v>
                </c:pt>
                <c:pt idx="2443">
                  <c:v>7387.26</c:v>
                </c:pt>
                <c:pt idx="2444">
                  <c:v>3104.84</c:v>
                </c:pt>
                <c:pt idx="2445">
                  <c:v>1354.8799999999999</c:v>
                </c:pt>
                <c:pt idx="2446">
                  <c:v>1002.9600000000002</c:v>
                </c:pt>
                <c:pt idx="2447">
                  <c:v>4895.55</c:v>
                </c:pt>
                <c:pt idx="2448">
                  <c:v>128.45999999999992</c:v>
                </c:pt>
                <c:pt idx="2449">
                  <c:v>3253.07</c:v>
                </c:pt>
                <c:pt idx="2450">
                  <c:v>669.82</c:v>
                </c:pt>
                <c:pt idx="2451">
                  <c:v>445.20999999999992</c:v>
                </c:pt>
                <c:pt idx="2452">
                  <c:v>737.56999999999994</c:v>
                </c:pt>
                <c:pt idx="2453">
                  <c:v>75.75</c:v>
                </c:pt>
                <c:pt idx="2454">
                  <c:v>3276.4600000000005</c:v>
                </c:pt>
                <c:pt idx="2455">
                  <c:v>4433.1000000000004</c:v>
                </c:pt>
                <c:pt idx="2456">
                  <c:v>5990.2</c:v>
                </c:pt>
                <c:pt idx="2457">
                  <c:v>4682.3999999999996</c:v>
                </c:pt>
                <c:pt idx="2458">
                  <c:v>405.17999999999995</c:v>
                </c:pt>
                <c:pt idx="2459">
                  <c:v>405.17999999999995</c:v>
                </c:pt>
                <c:pt idx="2460">
                  <c:v>1689.26</c:v>
                </c:pt>
                <c:pt idx="2461">
                  <c:v>5146.1400000000012</c:v>
                </c:pt>
                <c:pt idx="2462">
                  <c:v>803.08000000000038</c:v>
                </c:pt>
                <c:pt idx="2463">
                  <c:v>3649.4399999999996</c:v>
                </c:pt>
                <c:pt idx="2464">
                  <c:v>446.60000000000019</c:v>
                </c:pt>
                <c:pt idx="2465">
                  <c:v>3628.8700000000003</c:v>
                </c:pt>
                <c:pt idx="2466">
                  <c:v>869.32000000000028</c:v>
                </c:pt>
                <c:pt idx="2467">
                  <c:v>2417.11</c:v>
                </c:pt>
                <c:pt idx="2468">
                  <c:v>721.23</c:v>
                </c:pt>
                <c:pt idx="2469">
                  <c:v>2006.54</c:v>
                </c:pt>
                <c:pt idx="2470">
                  <c:v>2598.1800000000003</c:v>
                </c:pt>
                <c:pt idx="2471">
                  <c:v>1412.76</c:v>
                </c:pt>
                <c:pt idx="2472">
                  <c:v>2258.31</c:v>
                </c:pt>
                <c:pt idx="2473">
                  <c:v>1122.77</c:v>
                </c:pt>
                <c:pt idx="2474">
                  <c:v>1294.6199999999999</c:v>
                </c:pt>
                <c:pt idx="2475">
                  <c:v>3126.95</c:v>
                </c:pt>
                <c:pt idx="2476">
                  <c:v>72.599999999999966</c:v>
                </c:pt>
                <c:pt idx="2477">
                  <c:v>2100.3900000000003</c:v>
                </c:pt>
                <c:pt idx="2478">
                  <c:v>546.26</c:v>
                </c:pt>
                <c:pt idx="2479">
                  <c:v>56.21</c:v>
                </c:pt>
                <c:pt idx="2480">
                  <c:v>1345.61</c:v>
                </c:pt>
                <c:pt idx="2481">
                  <c:v>3009.73</c:v>
                </c:pt>
                <c:pt idx="2482">
                  <c:v>771.00000000000011</c:v>
                </c:pt>
                <c:pt idx="2483">
                  <c:v>198.22000000000003</c:v>
                </c:pt>
                <c:pt idx="2484">
                  <c:v>1929.34</c:v>
                </c:pt>
                <c:pt idx="2485">
                  <c:v>236.82999999999998</c:v>
                </c:pt>
                <c:pt idx="2486">
                  <c:v>1255.3599999999999</c:v>
                </c:pt>
                <c:pt idx="2487">
                  <c:v>1938.3600000000001</c:v>
                </c:pt>
                <c:pt idx="2488">
                  <c:v>1438.79</c:v>
                </c:pt>
                <c:pt idx="2489">
                  <c:v>1069.5500000000002</c:v>
                </c:pt>
                <c:pt idx="2490">
                  <c:v>2205.21</c:v>
                </c:pt>
                <c:pt idx="2491">
                  <c:v>1476.17</c:v>
                </c:pt>
                <c:pt idx="2492">
                  <c:v>3332.7999999999997</c:v>
                </c:pt>
                <c:pt idx="2493">
                  <c:v>3309.25</c:v>
                </c:pt>
                <c:pt idx="2494">
                  <c:v>143.82</c:v>
                </c:pt>
                <c:pt idx="2495">
                  <c:v>1966.88</c:v>
                </c:pt>
                <c:pt idx="2496">
                  <c:v>1707.96</c:v>
                </c:pt>
                <c:pt idx="2497">
                  <c:v>631.09000000000015</c:v>
                </c:pt>
                <c:pt idx="2498">
                  <c:v>1364.8400000000001</c:v>
                </c:pt>
                <c:pt idx="2499">
                  <c:v>499.08999999999992</c:v>
                </c:pt>
                <c:pt idx="2500">
                  <c:v>2971.26</c:v>
                </c:pt>
                <c:pt idx="2501">
                  <c:v>41.129999999999995</c:v>
                </c:pt>
                <c:pt idx="2502">
                  <c:v>895.04</c:v>
                </c:pt>
                <c:pt idx="2503">
                  <c:v>2681.9399999999996</c:v>
                </c:pt>
                <c:pt idx="2504">
                  <c:v>495.2399999999999</c:v>
                </c:pt>
                <c:pt idx="2505">
                  <c:v>1105.6199999999999</c:v>
                </c:pt>
                <c:pt idx="2506">
                  <c:v>199.09999999999991</c:v>
                </c:pt>
                <c:pt idx="2507">
                  <c:v>7163.25</c:v>
                </c:pt>
                <c:pt idx="2508">
                  <c:v>3575.1299999999997</c:v>
                </c:pt>
                <c:pt idx="2509">
                  <c:v>693.76</c:v>
                </c:pt>
                <c:pt idx="2510">
                  <c:v>827.15999999999985</c:v>
                </c:pt>
                <c:pt idx="2511">
                  <c:v>451.65000000000009</c:v>
                </c:pt>
                <c:pt idx="2512">
                  <c:v>1025.3699999999999</c:v>
                </c:pt>
                <c:pt idx="2513">
                  <c:v>1408.7</c:v>
                </c:pt>
                <c:pt idx="2514">
                  <c:v>3741.5199999999995</c:v>
                </c:pt>
                <c:pt idx="2515">
                  <c:v>583.2700000000001</c:v>
                </c:pt>
                <c:pt idx="2516">
                  <c:v>1230.33</c:v>
                </c:pt>
                <c:pt idx="2517">
                  <c:v>834.93999999999994</c:v>
                </c:pt>
                <c:pt idx="2518">
                  <c:v>1323.66</c:v>
                </c:pt>
                <c:pt idx="2519">
                  <c:v>143.82</c:v>
                </c:pt>
                <c:pt idx="2520">
                  <c:v>6893.17</c:v>
                </c:pt>
                <c:pt idx="2521">
                  <c:v>3176.81</c:v>
                </c:pt>
                <c:pt idx="2522">
                  <c:v>748.69</c:v>
                </c:pt>
                <c:pt idx="2523">
                  <c:v>2882.5399999999995</c:v>
                </c:pt>
                <c:pt idx="2524">
                  <c:v>2570.3600000000006</c:v>
                </c:pt>
                <c:pt idx="2525">
                  <c:v>209.84000000000003</c:v>
                </c:pt>
                <c:pt idx="2526">
                  <c:v>2241.2999999999997</c:v>
                </c:pt>
                <c:pt idx="2527">
                  <c:v>82.38</c:v>
                </c:pt>
                <c:pt idx="2528">
                  <c:v>1650.9899999999998</c:v>
                </c:pt>
                <c:pt idx="2529">
                  <c:v>709.34</c:v>
                </c:pt>
                <c:pt idx="2530">
                  <c:v>356.5</c:v>
                </c:pt>
                <c:pt idx="2531">
                  <c:v>725.68</c:v>
                </c:pt>
                <c:pt idx="2532">
                  <c:v>529.33000000000004</c:v>
                </c:pt>
                <c:pt idx="2533">
                  <c:v>1630.25</c:v>
                </c:pt>
                <c:pt idx="2534">
                  <c:v>2032.31</c:v>
                </c:pt>
                <c:pt idx="2535">
                  <c:v>2144.83</c:v>
                </c:pt>
                <c:pt idx="2536">
                  <c:v>1129.44</c:v>
                </c:pt>
                <c:pt idx="2537">
                  <c:v>451.65000000000009</c:v>
                </c:pt>
                <c:pt idx="2538">
                  <c:v>2733.6800000000003</c:v>
                </c:pt>
                <c:pt idx="2539">
                  <c:v>1406.3399999999997</c:v>
                </c:pt>
                <c:pt idx="2540">
                  <c:v>2061.5</c:v>
                </c:pt>
                <c:pt idx="2541">
                  <c:v>948.29</c:v>
                </c:pt>
                <c:pt idx="2542">
                  <c:v>1607.2</c:v>
                </c:pt>
                <c:pt idx="2543">
                  <c:v>3835.27</c:v>
                </c:pt>
                <c:pt idx="2544">
                  <c:v>3704.3699999999994</c:v>
                </c:pt>
                <c:pt idx="2545">
                  <c:v>709.34</c:v>
                </c:pt>
                <c:pt idx="2546">
                  <c:v>1278.6800000000003</c:v>
                </c:pt>
                <c:pt idx="2547">
                  <c:v>1568.84</c:v>
                </c:pt>
                <c:pt idx="2548">
                  <c:v>1685.66</c:v>
                </c:pt>
                <c:pt idx="2549">
                  <c:v>1224.9100000000001</c:v>
                </c:pt>
                <c:pt idx="2550">
                  <c:v>1013.92</c:v>
                </c:pt>
                <c:pt idx="2551">
                  <c:v>1667.33</c:v>
                </c:pt>
                <c:pt idx="2552">
                  <c:v>456.43999999999983</c:v>
                </c:pt>
                <c:pt idx="2553">
                  <c:v>199.09999999999991</c:v>
                </c:pt>
                <c:pt idx="2554">
                  <c:v>2124.7199999999998</c:v>
                </c:pt>
                <c:pt idx="2555">
                  <c:v>1028.76</c:v>
                </c:pt>
                <c:pt idx="2556">
                  <c:v>110.56</c:v>
                </c:pt>
                <c:pt idx="2557">
                  <c:v>4834.5400000000009</c:v>
                </c:pt>
                <c:pt idx="2558">
                  <c:v>2159.41</c:v>
                </c:pt>
                <c:pt idx="2559">
                  <c:v>217.51</c:v>
                </c:pt>
                <c:pt idx="2560">
                  <c:v>1676.0599999999997</c:v>
                </c:pt>
                <c:pt idx="2561">
                  <c:v>75.139999999999986</c:v>
                </c:pt>
                <c:pt idx="2562">
                  <c:v>1808.1100000000001</c:v>
                </c:pt>
                <c:pt idx="2563">
                  <c:v>5786.31</c:v>
                </c:pt>
                <c:pt idx="2564">
                  <c:v>50.66</c:v>
                </c:pt>
                <c:pt idx="2565">
                  <c:v>3845.77</c:v>
                </c:pt>
                <c:pt idx="2566">
                  <c:v>848.56999999999994</c:v>
                </c:pt>
                <c:pt idx="2567">
                  <c:v>745.94</c:v>
                </c:pt>
                <c:pt idx="2568">
                  <c:v>1829.73</c:v>
                </c:pt>
                <c:pt idx="2569">
                  <c:v>331.6</c:v>
                </c:pt>
                <c:pt idx="2570">
                  <c:v>4757.13</c:v>
                </c:pt>
                <c:pt idx="2571">
                  <c:v>3519.3600000000006</c:v>
                </c:pt>
                <c:pt idx="2572">
                  <c:v>915.65</c:v>
                </c:pt>
                <c:pt idx="2573">
                  <c:v>11614.27</c:v>
                </c:pt>
                <c:pt idx="2574">
                  <c:v>1482.82</c:v>
                </c:pt>
                <c:pt idx="2575">
                  <c:v>198.29000000000002</c:v>
                </c:pt>
                <c:pt idx="2576">
                  <c:v>3324.9</c:v>
                </c:pt>
                <c:pt idx="2577">
                  <c:v>366.85000000000014</c:v>
                </c:pt>
                <c:pt idx="2578">
                  <c:v>2398.5500000000002</c:v>
                </c:pt>
                <c:pt idx="2579">
                  <c:v>2139.4700000000003</c:v>
                </c:pt>
                <c:pt idx="2580">
                  <c:v>1697.58</c:v>
                </c:pt>
                <c:pt idx="2581">
                  <c:v>566.58000000000015</c:v>
                </c:pt>
                <c:pt idx="2582">
                  <c:v>4693.4699999999993</c:v>
                </c:pt>
                <c:pt idx="2583">
                  <c:v>1128.3299999999997</c:v>
                </c:pt>
                <c:pt idx="2584">
                  <c:v>2532.9999999999995</c:v>
                </c:pt>
                <c:pt idx="2585">
                  <c:v>921.73000000000036</c:v>
                </c:pt>
                <c:pt idx="2586">
                  <c:v>139.2299999999999</c:v>
                </c:pt>
                <c:pt idx="2587">
                  <c:v>8403.25</c:v>
                </c:pt>
                <c:pt idx="2588">
                  <c:v>1971.06</c:v>
                </c:pt>
                <c:pt idx="2589">
                  <c:v>1248.6699999999998</c:v>
                </c:pt>
                <c:pt idx="2590">
                  <c:v>308.81999999999994</c:v>
                </c:pt>
                <c:pt idx="2591">
                  <c:v>2140.0099999999998</c:v>
                </c:pt>
                <c:pt idx="2592">
                  <c:v>6176.76</c:v>
                </c:pt>
                <c:pt idx="2593">
                  <c:v>1199.3</c:v>
                </c:pt>
                <c:pt idx="2594">
                  <c:v>187.38999999999987</c:v>
                </c:pt>
                <c:pt idx="2595">
                  <c:v>3344.12</c:v>
                </c:pt>
                <c:pt idx="2596">
                  <c:v>5961.1</c:v>
                </c:pt>
                <c:pt idx="2597">
                  <c:v>4144.0600000000004</c:v>
                </c:pt>
                <c:pt idx="2598">
                  <c:v>203.89999999999992</c:v>
                </c:pt>
                <c:pt idx="2599">
                  <c:v>471.6</c:v>
                </c:pt>
                <c:pt idx="2600">
                  <c:v>693.76</c:v>
                </c:pt>
                <c:pt idx="2601">
                  <c:v>2018.04</c:v>
                </c:pt>
                <c:pt idx="2602">
                  <c:v>802.26</c:v>
                </c:pt>
                <c:pt idx="2603">
                  <c:v>2118.2399999999998</c:v>
                </c:pt>
                <c:pt idx="2604">
                  <c:v>1869.1799999999998</c:v>
                </c:pt>
                <c:pt idx="2605">
                  <c:v>129.01</c:v>
                </c:pt>
                <c:pt idx="2606">
                  <c:v>155.65000000000009</c:v>
                </c:pt>
                <c:pt idx="2607">
                  <c:v>1544.6100000000001</c:v>
                </c:pt>
                <c:pt idx="2608">
                  <c:v>2238.37</c:v>
                </c:pt>
                <c:pt idx="2609">
                  <c:v>3885.22</c:v>
                </c:pt>
                <c:pt idx="2610">
                  <c:v>454.06999999999994</c:v>
                </c:pt>
                <c:pt idx="2611">
                  <c:v>1518.9099999999999</c:v>
                </c:pt>
                <c:pt idx="2612">
                  <c:v>4603.05</c:v>
                </c:pt>
                <c:pt idx="2613">
                  <c:v>1183.56</c:v>
                </c:pt>
                <c:pt idx="2614">
                  <c:v>1924.6600000000003</c:v>
                </c:pt>
                <c:pt idx="2615">
                  <c:v>41.129999999999995</c:v>
                </c:pt>
                <c:pt idx="2616">
                  <c:v>958.35000000000025</c:v>
                </c:pt>
                <c:pt idx="2617">
                  <c:v>4537.1799999999994</c:v>
                </c:pt>
                <c:pt idx="2618">
                  <c:v>1555.0500000000002</c:v>
                </c:pt>
                <c:pt idx="2619">
                  <c:v>1431.03</c:v>
                </c:pt>
                <c:pt idx="2620">
                  <c:v>4450.8500000000004</c:v>
                </c:pt>
                <c:pt idx="2621">
                  <c:v>1845.0900000000001</c:v>
                </c:pt>
                <c:pt idx="2622">
                  <c:v>937.9699999999998</c:v>
                </c:pt>
                <c:pt idx="2623">
                  <c:v>1103.6200000000001</c:v>
                </c:pt>
                <c:pt idx="2624">
                  <c:v>1065.1500000000001</c:v>
                </c:pt>
                <c:pt idx="2625">
                  <c:v>3345.17</c:v>
                </c:pt>
                <c:pt idx="2626">
                  <c:v>727.17000000000007</c:v>
                </c:pt>
                <c:pt idx="2627">
                  <c:v>1545.1599999999999</c:v>
                </c:pt>
                <c:pt idx="2628">
                  <c:v>662.71999999999991</c:v>
                </c:pt>
                <c:pt idx="2629">
                  <c:v>5037.2000000000007</c:v>
                </c:pt>
                <c:pt idx="2630">
                  <c:v>1684.5</c:v>
                </c:pt>
                <c:pt idx="2631">
                  <c:v>1154.25</c:v>
                </c:pt>
                <c:pt idx="2632">
                  <c:v>741.93999999999994</c:v>
                </c:pt>
                <c:pt idx="2633">
                  <c:v>2601.9999999999995</c:v>
                </c:pt>
                <c:pt idx="2634">
                  <c:v>3340.3</c:v>
                </c:pt>
                <c:pt idx="2635">
                  <c:v>499.33999999999992</c:v>
                </c:pt>
                <c:pt idx="2636">
                  <c:v>14.229999999999997</c:v>
                </c:pt>
                <c:pt idx="2637">
                  <c:v>1391.8600000000001</c:v>
                </c:pt>
                <c:pt idx="2638">
                  <c:v>43.97</c:v>
                </c:pt>
                <c:pt idx="2639">
                  <c:v>2959.13</c:v>
                </c:pt>
                <c:pt idx="2640">
                  <c:v>502.47</c:v>
                </c:pt>
                <c:pt idx="2641">
                  <c:v>748.62</c:v>
                </c:pt>
                <c:pt idx="2642">
                  <c:v>4154.54</c:v>
                </c:pt>
                <c:pt idx="2643">
                  <c:v>2761.1899999999996</c:v>
                </c:pt>
                <c:pt idx="2644">
                  <c:v>209.84000000000003</c:v>
                </c:pt>
                <c:pt idx="2645">
                  <c:v>3001.6399999999994</c:v>
                </c:pt>
                <c:pt idx="2646">
                  <c:v>1481.1799999999998</c:v>
                </c:pt>
                <c:pt idx="2647">
                  <c:v>551.1</c:v>
                </c:pt>
                <c:pt idx="2648">
                  <c:v>1445.1200000000001</c:v>
                </c:pt>
                <c:pt idx="2649">
                  <c:v>1702.5499999999997</c:v>
                </c:pt>
                <c:pt idx="2650">
                  <c:v>1059.01</c:v>
                </c:pt>
                <c:pt idx="2651">
                  <c:v>2731.3099999999995</c:v>
                </c:pt>
                <c:pt idx="2652">
                  <c:v>1630.25</c:v>
                </c:pt>
                <c:pt idx="2653">
                  <c:v>1686.7000000000003</c:v>
                </c:pt>
                <c:pt idx="2654">
                  <c:v>745.94</c:v>
                </c:pt>
                <c:pt idx="2655">
                  <c:v>1584.04</c:v>
                </c:pt>
                <c:pt idx="2656">
                  <c:v>1749.1299999999997</c:v>
                </c:pt>
                <c:pt idx="2657">
                  <c:v>1681.92</c:v>
                </c:pt>
                <c:pt idx="2658">
                  <c:v>1039.8400000000001</c:v>
                </c:pt>
                <c:pt idx="2659">
                  <c:v>293.14</c:v>
                </c:pt>
                <c:pt idx="2660">
                  <c:v>2539.81</c:v>
                </c:pt>
                <c:pt idx="2661">
                  <c:v>1408.91</c:v>
                </c:pt>
                <c:pt idx="2662">
                  <c:v>133.7800000000002</c:v>
                </c:pt>
                <c:pt idx="2663">
                  <c:v>1199.25</c:v>
                </c:pt>
                <c:pt idx="2664">
                  <c:v>3369.2000000000003</c:v>
                </c:pt>
                <c:pt idx="2665">
                  <c:v>957.02</c:v>
                </c:pt>
                <c:pt idx="2666">
                  <c:v>3152.88</c:v>
                </c:pt>
                <c:pt idx="2667">
                  <c:v>3121.66</c:v>
                </c:pt>
                <c:pt idx="2668">
                  <c:v>3112.31</c:v>
                </c:pt>
                <c:pt idx="2669">
                  <c:v>877.4</c:v>
                </c:pt>
                <c:pt idx="2670">
                  <c:v>2999.73</c:v>
                </c:pt>
                <c:pt idx="2671">
                  <c:v>2892.6099999999997</c:v>
                </c:pt>
                <c:pt idx="2672">
                  <c:v>3292.24</c:v>
                </c:pt>
                <c:pt idx="2673">
                  <c:v>536.99999999999989</c:v>
                </c:pt>
                <c:pt idx="2674">
                  <c:v>268.2399999999999</c:v>
                </c:pt>
                <c:pt idx="2675">
                  <c:v>2396.1900000000005</c:v>
                </c:pt>
                <c:pt idx="2676">
                  <c:v>426.4099999999998</c:v>
                </c:pt>
                <c:pt idx="2677">
                  <c:v>110.56</c:v>
                </c:pt>
                <c:pt idx="2678">
                  <c:v>1640.6799999999998</c:v>
                </c:pt>
                <c:pt idx="2679">
                  <c:v>195.33999999999992</c:v>
                </c:pt>
                <c:pt idx="2680">
                  <c:v>4455.71</c:v>
                </c:pt>
                <c:pt idx="2681">
                  <c:v>2764.3100000000004</c:v>
                </c:pt>
                <c:pt idx="2682">
                  <c:v>2052.3900000000003</c:v>
                </c:pt>
                <c:pt idx="2683">
                  <c:v>778.78000000000009</c:v>
                </c:pt>
                <c:pt idx="2684">
                  <c:v>104.24000000000001</c:v>
                </c:pt>
                <c:pt idx="2685">
                  <c:v>842.44999999999993</c:v>
                </c:pt>
                <c:pt idx="2686">
                  <c:v>876.54</c:v>
                </c:pt>
                <c:pt idx="2687">
                  <c:v>6019.9999999999991</c:v>
                </c:pt>
                <c:pt idx="2688">
                  <c:v>3182.31</c:v>
                </c:pt>
                <c:pt idx="2689">
                  <c:v>1420.1900000000003</c:v>
                </c:pt>
                <c:pt idx="2690">
                  <c:v>3154</c:v>
                </c:pt>
                <c:pt idx="2691">
                  <c:v>2442.9499999999998</c:v>
                </c:pt>
                <c:pt idx="2692">
                  <c:v>1264.3200000000002</c:v>
                </c:pt>
                <c:pt idx="2693">
                  <c:v>2640.1400000000003</c:v>
                </c:pt>
                <c:pt idx="2694">
                  <c:v>3546.7799999999997</c:v>
                </c:pt>
                <c:pt idx="2695">
                  <c:v>2192.4699999999998</c:v>
                </c:pt>
                <c:pt idx="2696">
                  <c:v>1230.27</c:v>
                </c:pt>
                <c:pt idx="2697">
                  <c:v>409.86000000000013</c:v>
                </c:pt>
                <c:pt idx="2698">
                  <c:v>3266.1499999999996</c:v>
                </c:pt>
                <c:pt idx="2699">
                  <c:v>1282.6500000000001</c:v>
                </c:pt>
                <c:pt idx="2700">
                  <c:v>139.2299999999999</c:v>
                </c:pt>
                <c:pt idx="2701">
                  <c:v>1683.3400000000001</c:v>
                </c:pt>
                <c:pt idx="2702">
                  <c:v>509.97</c:v>
                </c:pt>
                <c:pt idx="2703">
                  <c:v>3985.74</c:v>
                </c:pt>
                <c:pt idx="2704">
                  <c:v>2712.17</c:v>
                </c:pt>
                <c:pt idx="2705">
                  <c:v>284.98</c:v>
                </c:pt>
                <c:pt idx="2706">
                  <c:v>1796.5800000000004</c:v>
                </c:pt>
                <c:pt idx="2707">
                  <c:v>660.61</c:v>
                </c:pt>
                <c:pt idx="2708">
                  <c:v>2056.27</c:v>
                </c:pt>
                <c:pt idx="2709">
                  <c:v>4045.7200000000003</c:v>
                </c:pt>
                <c:pt idx="2710">
                  <c:v>3904.6700000000005</c:v>
                </c:pt>
                <c:pt idx="2711">
                  <c:v>549.15999999999985</c:v>
                </c:pt>
                <c:pt idx="2712">
                  <c:v>1812.78</c:v>
                </c:pt>
                <c:pt idx="2713">
                  <c:v>3117.67</c:v>
                </c:pt>
                <c:pt idx="2714">
                  <c:v>2144.29</c:v>
                </c:pt>
                <c:pt idx="2715">
                  <c:v>1901.9100000000003</c:v>
                </c:pt>
                <c:pt idx="2716">
                  <c:v>1697.2900000000002</c:v>
                </c:pt>
                <c:pt idx="2717">
                  <c:v>651.12999999999988</c:v>
                </c:pt>
                <c:pt idx="2718">
                  <c:v>179.44</c:v>
                </c:pt>
                <c:pt idx="2719">
                  <c:v>448.67999999999995</c:v>
                </c:pt>
                <c:pt idx="2720">
                  <c:v>558.9</c:v>
                </c:pt>
                <c:pt idx="2721">
                  <c:v>151.69</c:v>
                </c:pt>
                <c:pt idx="2722">
                  <c:v>2650.53</c:v>
                </c:pt>
                <c:pt idx="2723">
                  <c:v>1205.4000000000001</c:v>
                </c:pt>
                <c:pt idx="2724">
                  <c:v>771.12</c:v>
                </c:pt>
                <c:pt idx="2725">
                  <c:v>1145.5599999999997</c:v>
                </c:pt>
                <c:pt idx="2726">
                  <c:v>1405.52</c:v>
                </c:pt>
                <c:pt idx="2727">
                  <c:v>1069.5500000000002</c:v>
                </c:pt>
                <c:pt idx="2728">
                  <c:v>526.79000000000008</c:v>
                </c:pt>
                <c:pt idx="2729">
                  <c:v>672.37999999999988</c:v>
                </c:pt>
                <c:pt idx="2730">
                  <c:v>2668.0700000000006</c:v>
                </c:pt>
                <c:pt idx="2731">
                  <c:v>89.97999999999999</c:v>
                </c:pt>
                <c:pt idx="2732">
                  <c:v>1009.6799999999998</c:v>
                </c:pt>
                <c:pt idx="2733">
                  <c:v>156.07999999999996</c:v>
                </c:pt>
                <c:pt idx="2734">
                  <c:v>3429.0099999999998</c:v>
                </c:pt>
                <c:pt idx="2735">
                  <c:v>1356.1799999999998</c:v>
                </c:pt>
                <c:pt idx="2736">
                  <c:v>5060.5099999999993</c:v>
                </c:pt>
                <c:pt idx="2737">
                  <c:v>1678.9499999999998</c:v>
                </c:pt>
                <c:pt idx="2738">
                  <c:v>1913.13</c:v>
                </c:pt>
                <c:pt idx="2739">
                  <c:v>737.56999999999994</c:v>
                </c:pt>
                <c:pt idx="2740">
                  <c:v>2832.4299999999994</c:v>
                </c:pt>
                <c:pt idx="2741">
                  <c:v>129.01</c:v>
                </c:pt>
                <c:pt idx="2742">
                  <c:v>5953.8</c:v>
                </c:pt>
                <c:pt idx="2743">
                  <c:v>1858.15</c:v>
                </c:pt>
                <c:pt idx="2744">
                  <c:v>1412.08</c:v>
                </c:pt>
                <c:pt idx="2745">
                  <c:v>2163.41</c:v>
                </c:pt>
                <c:pt idx="2746">
                  <c:v>4286.8</c:v>
                </c:pt>
                <c:pt idx="2747">
                  <c:v>2958.73</c:v>
                </c:pt>
                <c:pt idx="2748">
                  <c:v>2811.69</c:v>
                </c:pt>
                <c:pt idx="2749">
                  <c:v>763.2600000000001</c:v>
                </c:pt>
                <c:pt idx="2750">
                  <c:v>1544.6100000000001</c:v>
                </c:pt>
                <c:pt idx="2751">
                  <c:v>3296</c:v>
                </c:pt>
                <c:pt idx="2752">
                  <c:v>414.23</c:v>
                </c:pt>
                <c:pt idx="2753">
                  <c:v>1730.1699999999998</c:v>
                </c:pt>
                <c:pt idx="2754">
                  <c:v>565.91999999999985</c:v>
                </c:pt>
                <c:pt idx="2755">
                  <c:v>527.40000000000009</c:v>
                </c:pt>
                <c:pt idx="2756">
                  <c:v>3523.8</c:v>
                </c:pt>
                <c:pt idx="2757">
                  <c:v>64.92999999999995</c:v>
                </c:pt>
                <c:pt idx="2758">
                  <c:v>812.44</c:v>
                </c:pt>
                <c:pt idx="2759">
                  <c:v>5295.69</c:v>
                </c:pt>
                <c:pt idx="2760">
                  <c:v>2102.62</c:v>
                </c:pt>
                <c:pt idx="2761">
                  <c:v>227.68999999999994</c:v>
                </c:pt>
                <c:pt idx="2762">
                  <c:v>1007.84</c:v>
                </c:pt>
                <c:pt idx="2763">
                  <c:v>3955.15</c:v>
                </c:pt>
                <c:pt idx="2764">
                  <c:v>1473.67</c:v>
                </c:pt>
                <c:pt idx="2765">
                  <c:v>2124.8199999999997</c:v>
                </c:pt>
                <c:pt idx="2766">
                  <c:v>1103.43</c:v>
                </c:pt>
                <c:pt idx="2767">
                  <c:v>4.8</c:v>
                </c:pt>
                <c:pt idx="2768">
                  <c:v>1724.99</c:v>
                </c:pt>
                <c:pt idx="2769">
                  <c:v>686.50999999999988</c:v>
                </c:pt>
                <c:pt idx="2770">
                  <c:v>614.42999999999995</c:v>
                </c:pt>
                <c:pt idx="2771">
                  <c:v>2554.0100000000002</c:v>
                </c:pt>
                <c:pt idx="2772">
                  <c:v>1867.22</c:v>
                </c:pt>
                <c:pt idx="2773">
                  <c:v>2102.67</c:v>
                </c:pt>
                <c:pt idx="2774">
                  <c:v>1268.1799999999998</c:v>
                </c:pt>
                <c:pt idx="2775">
                  <c:v>7671.0400000000009</c:v>
                </c:pt>
                <c:pt idx="2776">
                  <c:v>1562.69</c:v>
                </c:pt>
                <c:pt idx="2777">
                  <c:v>5683.74</c:v>
                </c:pt>
                <c:pt idx="2778">
                  <c:v>1069.5500000000002</c:v>
                </c:pt>
                <c:pt idx="2779">
                  <c:v>508.09999999999997</c:v>
                </c:pt>
                <c:pt idx="2780">
                  <c:v>1496.0500000000002</c:v>
                </c:pt>
                <c:pt idx="2781">
                  <c:v>5435.55</c:v>
                </c:pt>
                <c:pt idx="2782">
                  <c:v>3996.6</c:v>
                </c:pt>
                <c:pt idx="2783">
                  <c:v>3335.17</c:v>
                </c:pt>
                <c:pt idx="2784">
                  <c:v>3147.15</c:v>
                </c:pt>
                <c:pt idx="2785">
                  <c:v>4426.2400000000007</c:v>
                </c:pt>
                <c:pt idx="2786">
                  <c:v>1996.2600000000002</c:v>
                </c:pt>
                <c:pt idx="2787">
                  <c:v>2623.2599999999998</c:v>
                </c:pt>
                <c:pt idx="2788">
                  <c:v>2733.5899999999997</c:v>
                </c:pt>
                <c:pt idx="2789">
                  <c:v>1307.18</c:v>
                </c:pt>
                <c:pt idx="2790">
                  <c:v>2807.5299999999997</c:v>
                </c:pt>
                <c:pt idx="2791">
                  <c:v>143.82</c:v>
                </c:pt>
                <c:pt idx="2792">
                  <c:v>651.59000000000015</c:v>
                </c:pt>
                <c:pt idx="2793">
                  <c:v>1005.1999999999998</c:v>
                </c:pt>
                <c:pt idx="2794">
                  <c:v>992.04</c:v>
                </c:pt>
                <c:pt idx="2795">
                  <c:v>1211.5700000000002</c:v>
                </c:pt>
                <c:pt idx="2796">
                  <c:v>1542.6900000000003</c:v>
                </c:pt>
                <c:pt idx="2797">
                  <c:v>4760.5199999999995</c:v>
                </c:pt>
                <c:pt idx="2798">
                  <c:v>890.79000000000019</c:v>
                </c:pt>
                <c:pt idx="2799">
                  <c:v>3325.5499999999993</c:v>
                </c:pt>
                <c:pt idx="2800">
                  <c:v>581.28</c:v>
                </c:pt>
                <c:pt idx="2801">
                  <c:v>350.99</c:v>
                </c:pt>
                <c:pt idx="2802">
                  <c:v>1153.0999999999999</c:v>
                </c:pt>
                <c:pt idx="2803">
                  <c:v>1740.6399999999999</c:v>
                </c:pt>
                <c:pt idx="2804">
                  <c:v>3047.3</c:v>
                </c:pt>
                <c:pt idx="2805">
                  <c:v>1687.4599999999998</c:v>
                </c:pt>
                <c:pt idx="2806">
                  <c:v>3732.0499999999997</c:v>
                </c:pt>
                <c:pt idx="2807">
                  <c:v>2895.87</c:v>
                </c:pt>
                <c:pt idx="2808">
                  <c:v>873.2</c:v>
                </c:pt>
                <c:pt idx="2809">
                  <c:v>2562.62</c:v>
                </c:pt>
                <c:pt idx="2810">
                  <c:v>3659.3999999999996</c:v>
                </c:pt>
                <c:pt idx="2811">
                  <c:v>4002.6199999999994</c:v>
                </c:pt>
                <c:pt idx="2812">
                  <c:v>3895.3399999999992</c:v>
                </c:pt>
                <c:pt idx="2813">
                  <c:v>1010.02</c:v>
                </c:pt>
                <c:pt idx="2814">
                  <c:v>314.34999999999997</c:v>
                </c:pt>
                <c:pt idx="2815">
                  <c:v>497.61000000000013</c:v>
                </c:pt>
                <c:pt idx="2816">
                  <c:v>15.080000000000005</c:v>
                </c:pt>
                <c:pt idx="2817">
                  <c:v>776.65999999999985</c:v>
                </c:pt>
                <c:pt idx="2818">
                  <c:v>4586.5600000000004</c:v>
                </c:pt>
                <c:pt idx="2819">
                  <c:v>911.27</c:v>
                </c:pt>
                <c:pt idx="2820">
                  <c:v>3851.22</c:v>
                </c:pt>
                <c:pt idx="2821">
                  <c:v>863.67999999999984</c:v>
                </c:pt>
                <c:pt idx="2822">
                  <c:v>3514.13</c:v>
                </c:pt>
                <c:pt idx="2823">
                  <c:v>1702.85</c:v>
                </c:pt>
                <c:pt idx="2824">
                  <c:v>1908.0199999999998</c:v>
                </c:pt>
                <c:pt idx="2825">
                  <c:v>1422.85</c:v>
                </c:pt>
                <c:pt idx="2826">
                  <c:v>601.2299999999999</c:v>
                </c:pt>
                <c:pt idx="2827">
                  <c:v>781.68000000000006</c:v>
                </c:pt>
                <c:pt idx="2828">
                  <c:v>1733.94</c:v>
                </c:pt>
                <c:pt idx="2829">
                  <c:v>3207.57</c:v>
                </c:pt>
                <c:pt idx="2830">
                  <c:v>4234.66</c:v>
                </c:pt>
                <c:pt idx="2831">
                  <c:v>1732.7700000000002</c:v>
                </c:pt>
                <c:pt idx="2832">
                  <c:v>1889.29</c:v>
                </c:pt>
                <c:pt idx="2833">
                  <c:v>14.229999999999997</c:v>
                </c:pt>
                <c:pt idx="2834">
                  <c:v>1365</c:v>
                </c:pt>
                <c:pt idx="2835">
                  <c:v>2725.02</c:v>
                </c:pt>
                <c:pt idx="2836">
                  <c:v>1522.2099999999998</c:v>
                </c:pt>
                <c:pt idx="2837">
                  <c:v>1459.2599999999998</c:v>
                </c:pt>
                <c:pt idx="2838">
                  <c:v>558.1099999999999</c:v>
                </c:pt>
                <c:pt idx="2839">
                  <c:v>1819.1599999999999</c:v>
                </c:pt>
                <c:pt idx="2840">
                  <c:v>448.67999999999995</c:v>
                </c:pt>
                <c:pt idx="2841">
                  <c:v>1958.23</c:v>
                </c:pt>
                <c:pt idx="2842">
                  <c:v>5516.3499999999995</c:v>
                </c:pt>
                <c:pt idx="2843">
                  <c:v>1805.14</c:v>
                </c:pt>
                <c:pt idx="2844">
                  <c:v>1411.44</c:v>
                </c:pt>
                <c:pt idx="2845">
                  <c:v>1932.58</c:v>
                </c:pt>
                <c:pt idx="2846">
                  <c:v>1650.67</c:v>
                </c:pt>
                <c:pt idx="2847">
                  <c:v>1385.43</c:v>
                </c:pt>
                <c:pt idx="2848">
                  <c:v>2396.5700000000002</c:v>
                </c:pt>
                <c:pt idx="2849">
                  <c:v>122.11000000000001</c:v>
                </c:pt>
                <c:pt idx="2850">
                  <c:v>1315.76</c:v>
                </c:pt>
                <c:pt idx="2851">
                  <c:v>2166.08</c:v>
                </c:pt>
                <c:pt idx="2852">
                  <c:v>1763.3100000000002</c:v>
                </c:pt>
                <c:pt idx="2853">
                  <c:v>825.24999999999989</c:v>
                </c:pt>
                <c:pt idx="2854">
                  <c:v>3765.98</c:v>
                </c:pt>
                <c:pt idx="2855">
                  <c:v>4022.6700000000005</c:v>
                </c:pt>
                <c:pt idx="2856">
                  <c:v>4076.1800000000003</c:v>
                </c:pt>
                <c:pt idx="2857">
                  <c:v>2492.2599999999998</c:v>
                </c:pt>
                <c:pt idx="2858">
                  <c:v>3116.53</c:v>
                </c:pt>
                <c:pt idx="2859">
                  <c:v>4136.4800000000005</c:v>
                </c:pt>
                <c:pt idx="2860">
                  <c:v>2864.4899999999993</c:v>
                </c:pt>
                <c:pt idx="2861">
                  <c:v>1862.9499999999998</c:v>
                </c:pt>
                <c:pt idx="2862">
                  <c:v>3974.86</c:v>
                </c:pt>
                <c:pt idx="2863">
                  <c:v>4365.7299999999996</c:v>
                </c:pt>
                <c:pt idx="2864">
                  <c:v>912.1099999999999</c:v>
                </c:pt>
                <c:pt idx="2865">
                  <c:v>2171.86</c:v>
                </c:pt>
                <c:pt idx="2866">
                  <c:v>3554</c:v>
                </c:pt>
                <c:pt idx="2867">
                  <c:v>1859.5300000000002</c:v>
                </c:pt>
                <c:pt idx="2868">
                  <c:v>1529.8</c:v>
                </c:pt>
                <c:pt idx="2869">
                  <c:v>3944.12</c:v>
                </c:pt>
                <c:pt idx="2870">
                  <c:v>533.90999999999985</c:v>
                </c:pt>
                <c:pt idx="2871">
                  <c:v>2600.2599999999998</c:v>
                </c:pt>
                <c:pt idx="2872">
                  <c:v>2350.92</c:v>
                </c:pt>
                <c:pt idx="2873">
                  <c:v>2349.8199999999997</c:v>
                </c:pt>
                <c:pt idx="2874">
                  <c:v>1642.6799999999998</c:v>
                </c:pt>
                <c:pt idx="2875">
                  <c:v>6969.01</c:v>
                </c:pt>
                <c:pt idx="2876">
                  <c:v>730.73</c:v>
                </c:pt>
                <c:pt idx="2877">
                  <c:v>2461.3199999999997</c:v>
                </c:pt>
                <c:pt idx="2878">
                  <c:v>843.8900000000001</c:v>
                </c:pt>
                <c:pt idx="2879">
                  <c:v>1211.4000000000001</c:v>
                </c:pt>
                <c:pt idx="2880">
                  <c:v>1590.83</c:v>
                </c:pt>
                <c:pt idx="2881">
                  <c:v>2159.5299999999997</c:v>
                </c:pt>
                <c:pt idx="2882">
                  <c:v>2550.6799999999994</c:v>
                </c:pt>
                <c:pt idx="2883">
                  <c:v>920.32999999999993</c:v>
                </c:pt>
                <c:pt idx="2884">
                  <c:v>4623.16</c:v>
                </c:pt>
                <c:pt idx="2885">
                  <c:v>3277.9000000000005</c:v>
                </c:pt>
                <c:pt idx="2886">
                  <c:v>2666.24</c:v>
                </c:pt>
                <c:pt idx="2887">
                  <c:v>1893.19</c:v>
                </c:pt>
                <c:pt idx="2888">
                  <c:v>1950.29</c:v>
                </c:pt>
                <c:pt idx="2889">
                  <c:v>2236.0699999999997</c:v>
                </c:pt>
                <c:pt idx="2890">
                  <c:v>79.59</c:v>
                </c:pt>
                <c:pt idx="2891">
                  <c:v>1013.21</c:v>
                </c:pt>
                <c:pt idx="2892">
                  <c:v>75.75</c:v>
                </c:pt>
                <c:pt idx="2893">
                  <c:v>1833.1100000000001</c:v>
                </c:pt>
                <c:pt idx="2894">
                  <c:v>1764.0300000000002</c:v>
                </c:pt>
                <c:pt idx="2895">
                  <c:v>3339.1900000000005</c:v>
                </c:pt>
                <c:pt idx="2896">
                  <c:v>4407.09</c:v>
                </c:pt>
                <c:pt idx="2897">
                  <c:v>1978.5600000000002</c:v>
                </c:pt>
                <c:pt idx="2898">
                  <c:v>2058.77</c:v>
                </c:pt>
                <c:pt idx="2899">
                  <c:v>1348.7600000000002</c:v>
                </c:pt>
                <c:pt idx="2900">
                  <c:v>1370.5700000000002</c:v>
                </c:pt>
                <c:pt idx="2901">
                  <c:v>1954.4700000000003</c:v>
                </c:pt>
                <c:pt idx="2902">
                  <c:v>3769.92</c:v>
                </c:pt>
                <c:pt idx="2903">
                  <c:v>1827.0299999999997</c:v>
                </c:pt>
                <c:pt idx="2904">
                  <c:v>868.92</c:v>
                </c:pt>
                <c:pt idx="2905">
                  <c:v>801.74</c:v>
                </c:pt>
                <c:pt idx="2906">
                  <c:v>110.80999999999995</c:v>
                </c:pt>
                <c:pt idx="2907">
                  <c:v>3970.25</c:v>
                </c:pt>
                <c:pt idx="2908">
                  <c:v>3398.8999999999996</c:v>
                </c:pt>
                <c:pt idx="2909">
                  <c:v>2950.58</c:v>
                </c:pt>
                <c:pt idx="2910">
                  <c:v>745.94</c:v>
                </c:pt>
                <c:pt idx="2911">
                  <c:v>167.20999999999998</c:v>
                </c:pt>
                <c:pt idx="2912">
                  <c:v>2206.73</c:v>
                </c:pt>
                <c:pt idx="2913">
                  <c:v>1666.11</c:v>
                </c:pt>
                <c:pt idx="2914">
                  <c:v>1474.7399999999998</c:v>
                </c:pt>
                <c:pt idx="2915">
                  <c:v>483.41999999999996</c:v>
                </c:pt>
                <c:pt idx="2916">
                  <c:v>144.26</c:v>
                </c:pt>
                <c:pt idx="2917">
                  <c:v>43.97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3F6A-4458-AC13-ECFE22798C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42255328"/>
        <c:axId val="1142258608"/>
      </c:scatterChart>
      <c:valAx>
        <c:axId val="11422553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Recency</a:t>
                </a:r>
                <a:r>
                  <a:rPr lang="en-US" baseline="0"/>
                  <a:t> Date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1142258608"/>
        <c:crosses val="autoZero"/>
        <c:crossBetween val="midCat"/>
      </c:valAx>
      <c:valAx>
        <c:axId val="1142258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 sz="1000" b="0" i="0" u="none" strike="noStrike" baseline="0">
                    <a:effectLst/>
                  </a:rPr>
                  <a:t>Monetary Value($)</a:t>
                </a:r>
                <a:r>
                  <a:rPr lang="en-US" sz="1000" b="0" i="0" u="none" strike="noStrike" baseline="0"/>
                  <a:t> 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11422553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Frequency against Monetary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Scatter_Plot!$B$2:$B$323</c:f>
              <c:numCache>
                <c:formatCode>General</c:formatCode>
                <c:ptCount val="322"/>
                <c:pt idx="0">
                  <c:v>2</c:v>
                </c:pt>
                <c:pt idx="1">
                  <c:v>3</c:v>
                </c:pt>
                <c:pt idx="2">
                  <c:v>2</c:v>
                </c:pt>
                <c:pt idx="3">
                  <c:v>3</c:v>
                </c:pt>
                <c:pt idx="4">
                  <c:v>8</c:v>
                </c:pt>
                <c:pt idx="5">
                  <c:v>5</c:v>
                </c:pt>
                <c:pt idx="6">
                  <c:v>2</c:v>
                </c:pt>
                <c:pt idx="7">
                  <c:v>3</c:v>
                </c:pt>
                <c:pt idx="8">
                  <c:v>4</c:v>
                </c:pt>
                <c:pt idx="9">
                  <c:v>4</c:v>
                </c:pt>
                <c:pt idx="10">
                  <c:v>5</c:v>
                </c:pt>
                <c:pt idx="11">
                  <c:v>7</c:v>
                </c:pt>
                <c:pt idx="12">
                  <c:v>4</c:v>
                </c:pt>
                <c:pt idx="13">
                  <c:v>3</c:v>
                </c:pt>
                <c:pt idx="14">
                  <c:v>2</c:v>
                </c:pt>
                <c:pt idx="15">
                  <c:v>4</c:v>
                </c:pt>
                <c:pt idx="16">
                  <c:v>5</c:v>
                </c:pt>
                <c:pt idx="17">
                  <c:v>3</c:v>
                </c:pt>
                <c:pt idx="18">
                  <c:v>3</c:v>
                </c:pt>
                <c:pt idx="19">
                  <c:v>3</c:v>
                </c:pt>
                <c:pt idx="20">
                  <c:v>7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2</c:v>
                </c:pt>
                <c:pt idx="25">
                  <c:v>2</c:v>
                </c:pt>
                <c:pt idx="26">
                  <c:v>3</c:v>
                </c:pt>
                <c:pt idx="27">
                  <c:v>1</c:v>
                </c:pt>
                <c:pt idx="28">
                  <c:v>3</c:v>
                </c:pt>
                <c:pt idx="29">
                  <c:v>2</c:v>
                </c:pt>
                <c:pt idx="30">
                  <c:v>1</c:v>
                </c:pt>
                <c:pt idx="31">
                  <c:v>4</c:v>
                </c:pt>
                <c:pt idx="32">
                  <c:v>2</c:v>
                </c:pt>
                <c:pt idx="33">
                  <c:v>1</c:v>
                </c:pt>
                <c:pt idx="34">
                  <c:v>4</c:v>
                </c:pt>
                <c:pt idx="35">
                  <c:v>7</c:v>
                </c:pt>
                <c:pt idx="36">
                  <c:v>5</c:v>
                </c:pt>
                <c:pt idx="37">
                  <c:v>2</c:v>
                </c:pt>
                <c:pt idx="38">
                  <c:v>2</c:v>
                </c:pt>
                <c:pt idx="39">
                  <c:v>1</c:v>
                </c:pt>
                <c:pt idx="40">
                  <c:v>7</c:v>
                </c:pt>
                <c:pt idx="41">
                  <c:v>3</c:v>
                </c:pt>
                <c:pt idx="42">
                  <c:v>4</c:v>
                </c:pt>
                <c:pt idx="43">
                  <c:v>1</c:v>
                </c:pt>
                <c:pt idx="44">
                  <c:v>5</c:v>
                </c:pt>
                <c:pt idx="45">
                  <c:v>3</c:v>
                </c:pt>
                <c:pt idx="46">
                  <c:v>2</c:v>
                </c:pt>
                <c:pt idx="47">
                  <c:v>2</c:v>
                </c:pt>
                <c:pt idx="48">
                  <c:v>2</c:v>
                </c:pt>
                <c:pt idx="49">
                  <c:v>3</c:v>
                </c:pt>
                <c:pt idx="50">
                  <c:v>2</c:v>
                </c:pt>
                <c:pt idx="51">
                  <c:v>3</c:v>
                </c:pt>
                <c:pt idx="52">
                  <c:v>3</c:v>
                </c:pt>
                <c:pt idx="53">
                  <c:v>3</c:v>
                </c:pt>
                <c:pt idx="54">
                  <c:v>3</c:v>
                </c:pt>
                <c:pt idx="55">
                  <c:v>2</c:v>
                </c:pt>
                <c:pt idx="56">
                  <c:v>5</c:v>
                </c:pt>
                <c:pt idx="57">
                  <c:v>1</c:v>
                </c:pt>
                <c:pt idx="58">
                  <c:v>5</c:v>
                </c:pt>
                <c:pt idx="59">
                  <c:v>5</c:v>
                </c:pt>
                <c:pt idx="60">
                  <c:v>2</c:v>
                </c:pt>
                <c:pt idx="61">
                  <c:v>2</c:v>
                </c:pt>
                <c:pt idx="62">
                  <c:v>5</c:v>
                </c:pt>
                <c:pt idx="63">
                  <c:v>3</c:v>
                </c:pt>
                <c:pt idx="64">
                  <c:v>2</c:v>
                </c:pt>
                <c:pt idx="65">
                  <c:v>9</c:v>
                </c:pt>
                <c:pt idx="66">
                  <c:v>5</c:v>
                </c:pt>
                <c:pt idx="67">
                  <c:v>2</c:v>
                </c:pt>
                <c:pt idx="68">
                  <c:v>2</c:v>
                </c:pt>
                <c:pt idx="69">
                  <c:v>3</c:v>
                </c:pt>
                <c:pt idx="70">
                  <c:v>4</c:v>
                </c:pt>
                <c:pt idx="71">
                  <c:v>3</c:v>
                </c:pt>
                <c:pt idx="72">
                  <c:v>2</c:v>
                </c:pt>
                <c:pt idx="73">
                  <c:v>4</c:v>
                </c:pt>
                <c:pt idx="74">
                  <c:v>2</c:v>
                </c:pt>
                <c:pt idx="75">
                  <c:v>6</c:v>
                </c:pt>
                <c:pt idx="76">
                  <c:v>1</c:v>
                </c:pt>
                <c:pt idx="77">
                  <c:v>6</c:v>
                </c:pt>
                <c:pt idx="78">
                  <c:v>5</c:v>
                </c:pt>
                <c:pt idx="79">
                  <c:v>6</c:v>
                </c:pt>
                <c:pt idx="80">
                  <c:v>2</c:v>
                </c:pt>
                <c:pt idx="81">
                  <c:v>3</c:v>
                </c:pt>
                <c:pt idx="82">
                  <c:v>11</c:v>
                </c:pt>
                <c:pt idx="83">
                  <c:v>3</c:v>
                </c:pt>
                <c:pt idx="84">
                  <c:v>4</c:v>
                </c:pt>
                <c:pt idx="85">
                  <c:v>2</c:v>
                </c:pt>
                <c:pt idx="86">
                  <c:v>2</c:v>
                </c:pt>
                <c:pt idx="87">
                  <c:v>3</c:v>
                </c:pt>
                <c:pt idx="88">
                  <c:v>2</c:v>
                </c:pt>
                <c:pt idx="89">
                  <c:v>3</c:v>
                </c:pt>
                <c:pt idx="90">
                  <c:v>6</c:v>
                </c:pt>
                <c:pt idx="91">
                  <c:v>5</c:v>
                </c:pt>
                <c:pt idx="92">
                  <c:v>6</c:v>
                </c:pt>
                <c:pt idx="93">
                  <c:v>3</c:v>
                </c:pt>
                <c:pt idx="94">
                  <c:v>3</c:v>
                </c:pt>
                <c:pt idx="95">
                  <c:v>2</c:v>
                </c:pt>
                <c:pt idx="96">
                  <c:v>1</c:v>
                </c:pt>
                <c:pt idx="97">
                  <c:v>2</c:v>
                </c:pt>
                <c:pt idx="98">
                  <c:v>1</c:v>
                </c:pt>
                <c:pt idx="99">
                  <c:v>2</c:v>
                </c:pt>
                <c:pt idx="100">
                  <c:v>8</c:v>
                </c:pt>
                <c:pt idx="101">
                  <c:v>1</c:v>
                </c:pt>
                <c:pt idx="102">
                  <c:v>2</c:v>
                </c:pt>
                <c:pt idx="103">
                  <c:v>3</c:v>
                </c:pt>
                <c:pt idx="104">
                  <c:v>2</c:v>
                </c:pt>
                <c:pt idx="105">
                  <c:v>1</c:v>
                </c:pt>
                <c:pt idx="106">
                  <c:v>4</c:v>
                </c:pt>
                <c:pt idx="107">
                  <c:v>1</c:v>
                </c:pt>
                <c:pt idx="108">
                  <c:v>2</c:v>
                </c:pt>
                <c:pt idx="109">
                  <c:v>2</c:v>
                </c:pt>
                <c:pt idx="110">
                  <c:v>4</c:v>
                </c:pt>
                <c:pt idx="111">
                  <c:v>2</c:v>
                </c:pt>
                <c:pt idx="112">
                  <c:v>1</c:v>
                </c:pt>
                <c:pt idx="113">
                  <c:v>2</c:v>
                </c:pt>
                <c:pt idx="114">
                  <c:v>1</c:v>
                </c:pt>
                <c:pt idx="115">
                  <c:v>2</c:v>
                </c:pt>
                <c:pt idx="116">
                  <c:v>1</c:v>
                </c:pt>
                <c:pt idx="117">
                  <c:v>2</c:v>
                </c:pt>
                <c:pt idx="118">
                  <c:v>3</c:v>
                </c:pt>
                <c:pt idx="119">
                  <c:v>3</c:v>
                </c:pt>
                <c:pt idx="120">
                  <c:v>1</c:v>
                </c:pt>
                <c:pt idx="121">
                  <c:v>2</c:v>
                </c:pt>
                <c:pt idx="122">
                  <c:v>4</c:v>
                </c:pt>
                <c:pt idx="123">
                  <c:v>1</c:v>
                </c:pt>
                <c:pt idx="124">
                  <c:v>4</c:v>
                </c:pt>
                <c:pt idx="125">
                  <c:v>4</c:v>
                </c:pt>
                <c:pt idx="126">
                  <c:v>1</c:v>
                </c:pt>
                <c:pt idx="127">
                  <c:v>4</c:v>
                </c:pt>
                <c:pt idx="128">
                  <c:v>2</c:v>
                </c:pt>
                <c:pt idx="129">
                  <c:v>7</c:v>
                </c:pt>
                <c:pt idx="130">
                  <c:v>2</c:v>
                </c:pt>
                <c:pt idx="131">
                  <c:v>3</c:v>
                </c:pt>
                <c:pt idx="132">
                  <c:v>1</c:v>
                </c:pt>
                <c:pt idx="133">
                  <c:v>8</c:v>
                </c:pt>
                <c:pt idx="134">
                  <c:v>11</c:v>
                </c:pt>
                <c:pt idx="135">
                  <c:v>1</c:v>
                </c:pt>
                <c:pt idx="136">
                  <c:v>6</c:v>
                </c:pt>
                <c:pt idx="137">
                  <c:v>5</c:v>
                </c:pt>
                <c:pt idx="138">
                  <c:v>2</c:v>
                </c:pt>
                <c:pt idx="139">
                  <c:v>2</c:v>
                </c:pt>
                <c:pt idx="140">
                  <c:v>3</c:v>
                </c:pt>
                <c:pt idx="141">
                  <c:v>3</c:v>
                </c:pt>
                <c:pt idx="142">
                  <c:v>4</c:v>
                </c:pt>
                <c:pt idx="143">
                  <c:v>5</c:v>
                </c:pt>
                <c:pt idx="144">
                  <c:v>3</c:v>
                </c:pt>
                <c:pt idx="145">
                  <c:v>4</c:v>
                </c:pt>
                <c:pt idx="146">
                  <c:v>4</c:v>
                </c:pt>
                <c:pt idx="147">
                  <c:v>2</c:v>
                </c:pt>
                <c:pt idx="148">
                  <c:v>3</c:v>
                </c:pt>
                <c:pt idx="149">
                  <c:v>3</c:v>
                </c:pt>
                <c:pt idx="150">
                  <c:v>2</c:v>
                </c:pt>
                <c:pt idx="151">
                  <c:v>4</c:v>
                </c:pt>
                <c:pt idx="152">
                  <c:v>1</c:v>
                </c:pt>
                <c:pt idx="153">
                  <c:v>2</c:v>
                </c:pt>
                <c:pt idx="154">
                  <c:v>4</c:v>
                </c:pt>
                <c:pt idx="155">
                  <c:v>1</c:v>
                </c:pt>
                <c:pt idx="156">
                  <c:v>2</c:v>
                </c:pt>
                <c:pt idx="157">
                  <c:v>4</c:v>
                </c:pt>
                <c:pt idx="158">
                  <c:v>5</c:v>
                </c:pt>
                <c:pt idx="159">
                  <c:v>3</c:v>
                </c:pt>
                <c:pt idx="160">
                  <c:v>2</c:v>
                </c:pt>
                <c:pt idx="161">
                  <c:v>3</c:v>
                </c:pt>
                <c:pt idx="162">
                  <c:v>2</c:v>
                </c:pt>
                <c:pt idx="163">
                  <c:v>3</c:v>
                </c:pt>
                <c:pt idx="164">
                  <c:v>2</c:v>
                </c:pt>
                <c:pt idx="165">
                  <c:v>2</c:v>
                </c:pt>
                <c:pt idx="166">
                  <c:v>3</c:v>
                </c:pt>
                <c:pt idx="167">
                  <c:v>2</c:v>
                </c:pt>
                <c:pt idx="168">
                  <c:v>11</c:v>
                </c:pt>
                <c:pt idx="169">
                  <c:v>3</c:v>
                </c:pt>
                <c:pt idx="170">
                  <c:v>2</c:v>
                </c:pt>
                <c:pt idx="171">
                  <c:v>3</c:v>
                </c:pt>
                <c:pt idx="172">
                  <c:v>9</c:v>
                </c:pt>
                <c:pt idx="173">
                  <c:v>7</c:v>
                </c:pt>
                <c:pt idx="174">
                  <c:v>6</c:v>
                </c:pt>
                <c:pt idx="175">
                  <c:v>3</c:v>
                </c:pt>
                <c:pt idx="176">
                  <c:v>2</c:v>
                </c:pt>
                <c:pt idx="177">
                  <c:v>2</c:v>
                </c:pt>
                <c:pt idx="178">
                  <c:v>3</c:v>
                </c:pt>
                <c:pt idx="179">
                  <c:v>1</c:v>
                </c:pt>
                <c:pt idx="180">
                  <c:v>7</c:v>
                </c:pt>
                <c:pt idx="181">
                  <c:v>4</c:v>
                </c:pt>
                <c:pt idx="182">
                  <c:v>1</c:v>
                </c:pt>
                <c:pt idx="183">
                  <c:v>5</c:v>
                </c:pt>
                <c:pt idx="184">
                  <c:v>4</c:v>
                </c:pt>
                <c:pt idx="185">
                  <c:v>1</c:v>
                </c:pt>
                <c:pt idx="186">
                  <c:v>2</c:v>
                </c:pt>
                <c:pt idx="187">
                  <c:v>5</c:v>
                </c:pt>
                <c:pt idx="188">
                  <c:v>4</c:v>
                </c:pt>
                <c:pt idx="189">
                  <c:v>8</c:v>
                </c:pt>
                <c:pt idx="190">
                  <c:v>5</c:v>
                </c:pt>
                <c:pt idx="191">
                  <c:v>10</c:v>
                </c:pt>
                <c:pt idx="192">
                  <c:v>3</c:v>
                </c:pt>
                <c:pt idx="193">
                  <c:v>2</c:v>
                </c:pt>
                <c:pt idx="194">
                  <c:v>4</c:v>
                </c:pt>
                <c:pt idx="195">
                  <c:v>2</c:v>
                </c:pt>
                <c:pt idx="196">
                  <c:v>2</c:v>
                </c:pt>
                <c:pt idx="197">
                  <c:v>4</c:v>
                </c:pt>
                <c:pt idx="198">
                  <c:v>1</c:v>
                </c:pt>
                <c:pt idx="199">
                  <c:v>5</c:v>
                </c:pt>
                <c:pt idx="200">
                  <c:v>8</c:v>
                </c:pt>
                <c:pt idx="201">
                  <c:v>1</c:v>
                </c:pt>
                <c:pt idx="202">
                  <c:v>4</c:v>
                </c:pt>
                <c:pt idx="203">
                  <c:v>3</c:v>
                </c:pt>
                <c:pt idx="204">
                  <c:v>1</c:v>
                </c:pt>
                <c:pt idx="205">
                  <c:v>2</c:v>
                </c:pt>
                <c:pt idx="206">
                  <c:v>3</c:v>
                </c:pt>
                <c:pt idx="207">
                  <c:v>2</c:v>
                </c:pt>
                <c:pt idx="208">
                  <c:v>1</c:v>
                </c:pt>
                <c:pt idx="209">
                  <c:v>1</c:v>
                </c:pt>
                <c:pt idx="210">
                  <c:v>3</c:v>
                </c:pt>
                <c:pt idx="211">
                  <c:v>3</c:v>
                </c:pt>
                <c:pt idx="212">
                  <c:v>2</c:v>
                </c:pt>
                <c:pt idx="213">
                  <c:v>1</c:v>
                </c:pt>
                <c:pt idx="214">
                  <c:v>2</c:v>
                </c:pt>
                <c:pt idx="215">
                  <c:v>3</c:v>
                </c:pt>
                <c:pt idx="216">
                  <c:v>4</c:v>
                </c:pt>
                <c:pt idx="217">
                  <c:v>1</c:v>
                </c:pt>
                <c:pt idx="218">
                  <c:v>2</c:v>
                </c:pt>
                <c:pt idx="219">
                  <c:v>3</c:v>
                </c:pt>
                <c:pt idx="220">
                  <c:v>4</c:v>
                </c:pt>
                <c:pt idx="221">
                  <c:v>2</c:v>
                </c:pt>
                <c:pt idx="222">
                  <c:v>3</c:v>
                </c:pt>
                <c:pt idx="223">
                  <c:v>3</c:v>
                </c:pt>
                <c:pt idx="224">
                  <c:v>4</c:v>
                </c:pt>
                <c:pt idx="225">
                  <c:v>3</c:v>
                </c:pt>
                <c:pt idx="226">
                  <c:v>3</c:v>
                </c:pt>
                <c:pt idx="227">
                  <c:v>3</c:v>
                </c:pt>
                <c:pt idx="228">
                  <c:v>1</c:v>
                </c:pt>
                <c:pt idx="229">
                  <c:v>2</c:v>
                </c:pt>
                <c:pt idx="230">
                  <c:v>6</c:v>
                </c:pt>
                <c:pt idx="231">
                  <c:v>2</c:v>
                </c:pt>
                <c:pt idx="232">
                  <c:v>3</c:v>
                </c:pt>
                <c:pt idx="233">
                  <c:v>1</c:v>
                </c:pt>
                <c:pt idx="234">
                  <c:v>6</c:v>
                </c:pt>
                <c:pt idx="235">
                  <c:v>2</c:v>
                </c:pt>
                <c:pt idx="236">
                  <c:v>7</c:v>
                </c:pt>
                <c:pt idx="237">
                  <c:v>8</c:v>
                </c:pt>
                <c:pt idx="238">
                  <c:v>3</c:v>
                </c:pt>
                <c:pt idx="239">
                  <c:v>4</c:v>
                </c:pt>
                <c:pt idx="240">
                  <c:v>1</c:v>
                </c:pt>
                <c:pt idx="241">
                  <c:v>4</c:v>
                </c:pt>
                <c:pt idx="242">
                  <c:v>5</c:v>
                </c:pt>
                <c:pt idx="243">
                  <c:v>2</c:v>
                </c:pt>
                <c:pt idx="244">
                  <c:v>4</c:v>
                </c:pt>
                <c:pt idx="245">
                  <c:v>2</c:v>
                </c:pt>
                <c:pt idx="246">
                  <c:v>3</c:v>
                </c:pt>
                <c:pt idx="247">
                  <c:v>4</c:v>
                </c:pt>
                <c:pt idx="248">
                  <c:v>4</c:v>
                </c:pt>
                <c:pt idx="249">
                  <c:v>6</c:v>
                </c:pt>
                <c:pt idx="250">
                  <c:v>5</c:v>
                </c:pt>
                <c:pt idx="251">
                  <c:v>1</c:v>
                </c:pt>
                <c:pt idx="252">
                  <c:v>4</c:v>
                </c:pt>
                <c:pt idx="253">
                  <c:v>2</c:v>
                </c:pt>
                <c:pt idx="254">
                  <c:v>1</c:v>
                </c:pt>
                <c:pt idx="255">
                  <c:v>4</c:v>
                </c:pt>
                <c:pt idx="256">
                  <c:v>9</c:v>
                </c:pt>
                <c:pt idx="257">
                  <c:v>2</c:v>
                </c:pt>
                <c:pt idx="258">
                  <c:v>2</c:v>
                </c:pt>
                <c:pt idx="259">
                  <c:v>2</c:v>
                </c:pt>
                <c:pt idx="260">
                  <c:v>1</c:v>
                </c:pt>
                <c:pt idx="261">
                  <c:v>2</c:v>
                </c:pt>
                <c:pt idx="262">
                  <c:v>2</c:v>
                </c:pt>
                <c:pt idx="263">
                  <c:v>5</c:v>
                </c:pt>
                <c:pt idx="264">
                  <c:v>2</c:v>
                </c:pt>
                <c:pt idx="265">
                  <c:v>5</c:v>
                </c:pt>
                <c:pt idx="266">
                  <c:v>2</c:v>
                </c:pt>
                <c:pt idx="267">
                  <c:v>1</c:v>
                </c:pt>
                <c:pt idx="268">
                  <c:v>2</c:v>
                </c:pt>
                <c:pt idx="269">
                  <c:v>3</c:v>
                </c:pt>
                <c:pt idx="270">
                  <c:v>4</c:v>
                </c:pt>
                <c:pt idx="271">
                  <c:v>6</c:v>
                </c:pt>
                <c:pt idx="272">
                  <c:v>1</c:v>
                </c:pt>
                <c:pt idx="273">
                  <c:v>4</c:v>
                </c:pt>
                <c:pt idx="274">
                  <c:v>3</c:v>
                </c:pt>
                <c:pt idx="275">
                  <c:v>4</c:v>
                </c:pt>
                <c:pt idx="276">
                  <c:v>5</c:v>
                </c:pt>
                <c:pt idx="277">
                  <c:v>1</c:v>
                </c:pt>
                <c:pt idx="278">
                  <c:v>5</c:v>
                </c:pt>
                <c:pt idx="279">
                  <c:v>4</c:v>
                </c:pt>
                <c:pt idx="280">
                  <c:v>2</c:v>
                </c:pt>
                <c:pt idx="281">
                  <c:v>3</c:v>
                </c:pt>
                <c:pt idx="282">
                  <c:v>2</c:v>
                </c:pt>
                <c:pt idx="283">
                  <c:v>5</c:v>
                </c:pt>
                <c:pt idx="284">
                  <c:v>3</c:v>
                </c:pt>
                <c:pt idx="285">
                  <c:v>1</c:v>
                </c:pt>
                <c:pt idx="286">
                  <c:v>3</c:v>
                </c:pt>
                <c:pt idx="287">
                  <c:v>3</c:v>
                </c:pt>
                <c:pt idx="288">
                  <c:v>3</c:v>
                </c:pt>
                <c:pt idx="289">
                  <c:v>3</c:v>
                </c:pt>
                <c:pt idx="290">
                  <c:v>6</c:v>
                </c:pt>
                <c:pt idx="291">
                  <c:v>9</c:v>
                </c:pt>
                <c:pt idx="292">
                  <c:v>1</c:v>
                </c:pt>
                <c:pt idx="293">
                  <c:v>3</c:v>
                </c:pt>
                <c:pt idx="294">
                  <c:v>1</c:v>
                </c:pt>
                <c:pt idx="295">
                  <c:v>1</c:v>
                </c:pt>
                <c:pt idx="296">
                  <c:v>3</c:v>
                </c:pt>
                <c:pt idx="297">
                  <c:v>3</c:v>
                </c:pt>
                <c:pt idx="298">
                  <c:v>4</c:v>
                </c:pt>
                <c:pt idx="299">
                  <c:v>3</c:v>
                </c:pt>
                <c:pt idx="300">
                  <c:v>2</c:v>
                </c:pt>
                <c:pt idx="301">
                  <c:v>2</c:v>
                </c:pt>
                <c:pt idx="302">
                  <c:v>8</c:v>
                </c:pt>
                <c:pt idx="303">
                  <c:v>3</c:v>
                </c:pt>
                <c:pt idx="304">
                  <c:v>1</c:v>
                </c:pt>
                <c:pt idx="305">
                  <c:v>2</c:v>
                </c:pt>
                <c:pt idx="306">
                  <c:v>1</c:v>
                </c:pt>
                <c:pt idx="307">
                  <c:v>2</c:v>
                </c:pt>
                <c:pt idx="308">
                  <c:v>2</c:v>
                </c:pt>
                <c:pt idx="309">
                  <c:v>2</c:v>
                </c:pt>
                <c:pt idx="310">
                  <c:v>3</c:v>
                </c:pt>
                <c:pt idx="311">
                  <c:v>2</c:v>
                </c:pt>
                <c:pt idx="312">
                  <c:v>5</c:v>
                </c:pt>
                <c:pt idx="313">
                  <c:v>2</c:v>
                </c:pt>
                <c:pt idx="314">
                  <c:v>4</c:v>
                </c:pt>
                <c:pt idx="315">
                  <c:v>4</c:v>
                </c:pt>
                <c:pt idx="316">
                  <c:v>5</c:v>
                </c:pt>
                <c:pt idx="317">
                  <c:v>2</c:v>
                </c:pt>
                <c:pt idx="318">
                  <c:v>8</c:v>
                </c:pt>
                <c:pt idx="319">
                  <c:v>2</c:v>
                </c:pt>
                <c:pt idx="320">
                  <c:v>5</c:v>
                </c:pt>
                <c:pt idx="321">
                  <c:v>2</c:v>
                </c:pt>
              </c:numCache>
            </c:numRef>
          </c:xVal>
          <c:yVal>
            <c:numRef>
              <c:f>Scatter_Plot!$C$2:$C$323</c:f>
              <c:numCache>
                <c:formatCode>General</c:formatCode>
                <c:ptCount val="322"/>
                <c:pt idx="0">
                  <c:v>657.68000000000018</c:v>
                </c:pt>
                <c:pt idx="1">
                  <c:v>1357.27</c:v>
                </c:pt>
                <c:pt idx="2">
                  <c:v>1295.23</c:v>
                </c:pt>
                <c:pt idx="3">
                  <c:v>1539.1399999999999</c:v>
                </c:pt>
                <c:pt idx="4">
                  <c:v>4517.7599999999993</c:v>
                </c:pt>
                <c:pt idx="5">
                  <c:v>248.6699999999999</c:v>
                </c:pt>
                <c:pt idx="6">
                  <c:v>824.27</c:v>
                </c:pt>
                <c:pt idx="7">
                  <c:v>651.91000000000008</c:v>
                </c:pt>
                <c:pt idx="8">
                  <c:v>2109.9</c:v>
                </c:pt>
                <c:pt idx="9">
                  <c:v>3304</c:v>
                </c:pt>
                <c:pt idx="10">
                  <c:v>2192.3000000000002</c:v>
                </c:pt>
                <c:pt idx="11">
                  <c:v>3385.3</c:v>
                </c:pt>
                <c:pt idx="12">
                  <c:v>1298.4699999999998</c:v>
                </c:pt>
                <c:pt idx="13">
                  <c:v>1959.79</c:v>
                </c:pt>
                <c:pt idx="14">
                  <c:v>973.0100000000001</c:v>
                </c:pt>
                <c:pt idx="15">
                  <c:v>3390.5700000000006</c:v>
                </c:pt>
                <c:pt idx="16">
                  <c:v>1589.4099999999999</c:v>
                </c:pt>
                <c:pt idx="17">
                  <c:v>639.88000000000011</c:v>
                </c:pt>
                <c:pt idx="18">
                  <c:v>2046.7900000000002</c:v>
                </c:pt>
                <c:pt idx="19">
                  <c:v>4119.4399999999996</c:v>
                </c:pt>
                <c:pt idx="20">
                  <c:v>2754.19</c:v>
                </c:pt>
                <c:pt idx="21">
                  <c:v>509.97</c:v>
                </c:pt>
                <c:pt idx="22">
                  <c:v>1400.3200000000002</c:v>
                </c:pt>
                <c:pt idx="23">
                  <c:v>881.17000000000007</c:v>
                </c:pt>
                <c:pt idx="24">
                  <c:v>463.75999999999993</c:v>
                </c:pt>
                <c:pt idx="25">
                  <c:v>1264.6199999999999</c:v>
                </c:pt>
                <c:pt idx="26">
                  <c:v>398.84999999999991</c:v>
                </c:pt>
                <c:pt idx="27">
                  <c:v>110.56</c:v>
                </c:pt>
                <c:pt idx="28">
                  <c:v>655.29999999999995</c:v>
                </c:pt>
                <c:pt idx="29">
                  <c:v>873.11999999999989</c:v>
                </c:pt>
                <c:pt idx="30">
                  <c:v>409.86000000000013</c:v>
                </c:pt>
                <c:pt idx="31">
                  <c:v>1855.8999999999999</c:v>
                </c:pt>
                <c:pt idx="32">
                  <c:v>370.73</c:v>
                </c:pt>
                <c:pt idx="33">
                  <c:v>709.34</c:v>
                </c:pt>
                <c:pt idx="34">
                  <c:v>2740.05</c:v>
                </c:pt>
                <c:pt idx="35">
                  <c:v>5322.7199999999993</c:v>
                </c:pt>
                <c:pt idx="36">
                  <c:v>2777.48</c:v>
                </c:pt>
                <c:pt idx="37">
                  <c:v>1637.1999999999998</c:v>
                </c:pt>
                <c:pt idx="38">
                  <c:v>718.44</c:v>
                </c:pt>
                <c:pt idx="39">
                  <c:v>709.34</c:v>
                </c:pt>
                <c:pt idx="40">
                  <c:v>2817.5699999999997</c:v>
                </c:pt>
                <c:pt idx="41">
                  <c:v>1126.79</c:v>
                </c:pt>
                <c:pt idx="42">
                  <c:v>3131.9700000000003</c:v>
                </c:pt>
                <c:pt idx="43">
                  <c:v>43.97</c:v>
                </c:pt>
                <c:pt idx="44">
                  <c:v>3392.1099999999997</c:v>
                </c:pt>
                <c:pt idx="45">
                  <c:v>452.84999999999997</c:v>
                </c:pt>
                <c:pt idx="46">
                  <c:v>1447.48</c:v>
                </c:pt>
                <c:pt idx="47">
                  <c:v>244.36999999999995</c:v>
                </c:pt>
                <c:pt idx="48">
                  <c:v>1157.8900000000003</c:v>
                </c:pt>
                <c:pt idx="49">
                  <c:v>1630.98</c:v>
                </c:pt>
                <c:pt idx="50">
                  <c:v>605.01</c:v>
                </c:pt>
                <c:pt idx="51">
                  <c:v>1355.3799999999997</c:v>
                </c:pt>
                <c:pt idx="52">
                  <c:v>294.67000000000019</c:v>
                </c:pt>
                <c:pt idx="53">
                  <c:v>313.84999999999991</c:v>
                </c:pt>
                <c:pt idx="54">
                  <c:v>2666.9799999999996</c:v>
                </c:pt>
                <c:pt idx="55">
                  <c:v>1185.8499999999999</c:v>
                </c:pt>
                <c:pt idx="56">
                  <c:v>2815.73</c:v>
                </c:pt>
                <c:pt idx="57">
                  <c:v>431.33000000000004</c:v>
                </c:pt>
                <c:pt idx="58">
                  <c:v>2335.2399999999998</c:v>
                </c:pt>
                <c:pt idx="59">
                  <c:v>4556.2699999999995</c:v>
                </c:pt>
                <c:pt idx="60">
                  <c:v>534.94000000000017</c:v>
                </c:pt>
                <c:pt idx="61">
                  <c:v>1051.5</c:v>
                </c:pt>
                <c:pt idx="62">
                  <c:v>2111.84</c:v>
                </c:pt>
                <c:pt idx="63">
                  <c:v>1060.4099999999999</c:v>
                </c:pt>
                <c:pt idx="64">
                  <c:v>989.76</c:v>
                </c:pt>
                <c:pt idx="65">
                  <c:v>6729.5599999999995</c:v>
                </c:pt>
                <c:pt idx="66">
                  <c:v>3159.17</c:v>
                </c:pt>
                <c:pt idx="67">
                  <c:v>335.36000000000013</c:v>
                </c:pt>
                <c:pt idx="68">
                  <c:v>1405.58</c:v>
                </c:pt>
                <c:pt idx="69">
                  <c:v>1018.6600000000001</c:v>
                </c:pt>
                <c:pt idx="70">
                  <c:v>3055.79</c:v>
                </c:pt>
                <c:pt idx="71">
                  <c:v>584.37000000000012</c:v>
                </c:pt>
                <c:pt idx="72">
                  <c:v>2997.9799999999996</c:v>
                </c:pt>
                <c:pt idx="73">
                  <c:v>1888.0300000000002</c:v>
                </c:pt>
                <c:pt idx="74">
                  <c:v>2432.5100000000002</c:v>
                </c:pt>
                <c:pt idx="75">
                  <c:v>5555.2699999999995</c:v>
                </c:pt>
                <c:pt idx="76">
                  <c:v>431.33000000000004</c:v>
                </c:pt>
                <c:pt idx="77">
                  <c:v>3888.4400000000005</c:v>
                </c:pt>
                <c:pt idx="78">
                  <c:v>2391.0899999999997</c:v>
                </c:pt>
                <c:pt idx="79">
                  <c:v>3973.78</c:v>
                </c:pt>
                <c:pt idx="80">
                  <c:v>1431.28</c:v>
                </c:pt>
                <c:pt idx="81">
                  <c:v>696.26</c:v>
                </c:pt>
                <c:pt idx="82">
                  <c:v>5056.6500000000005</c:v>
                </c:pt>
                <c:pt idx="83">
                  <c:v>1874.76</c:v>
                </c:pt>
                <c:pt idx="84">
                  <c:v>1436.2399999999998</c:v>
                </c:pt>
                <c:pt idx="85">
                  <c:v>338.85</c:v>
                </c:pt>
                <c:pt idx="86">
                  <c:v>1960.15</c:v>
                </c:pt>
                <c:pt idx="87">
                  <c:v>2479.5</c:v>
                </c:pt>
                <c:pt idx="88">
                  <c:v>970.21999999999991</c:v>
                </c:pt>
                <c:pt idx="89">
                  <c:v>644.6099999999999</c:v>
                </c:pt>
                <c:pt idx="90">
                  <c:v>2265.8500000000004</c:v>
                </c:pt>
                <c:pt idx="91">
                  <c:v>3245.8999999999996</c:v>
                </c:pt>
                <c:pt idx="92">
                  <c:v>3280.15</c:v>
                </c:pt>
                <c:pt idx="93">
                  <c:v>1391.23</c:v>
                </c:pt>
                <c:pt idx="94">
                  <c:v>999.16999999999985</c:v>
                </c:pt>
                <c:pt idx="95">
                  <c:v>1539.2600000000002</c:v>
                </c:pt>
                <c:pt idx="96">
                  <c:v>1103.43</c:v>
                </c:pt>
                <c:pt idx="97">
                  <c:v>655.87000000000012</c:v>
                </c:pt>
                <c:pt idx="98">
                  <c:v>437.46</c:v>
                </c:pt>
                <c:pt idx="99">
                  <c:v>1027.2</c:v>
                </c:pt>
                <c:pt idx="100">
                  <c:v>4340.5200000000004</c:v>
                </c:pt>
                <c:pt idx="101">
                  <c:v>450.77</c:v>
                </c:pt>
                <c:pt idx="102">
                  <c:v>1267.7700000000002</c:v>
                </c:pt>
                <c:pt idx="103">
                  <c:v>1259.95</c:v>
                </c:pt>
                <c:pt idx="104">
                  <c:v>902.54</c:v>
                </c:pt>
                <c:pt idx="105">
                  <c:v>152.54999999999995</c:v>
                </c:pt>
                <c:pt idx="106">
                  <c:v>5490.79</c:v>
                </c:pt>
                <c:pt idx="107">
                  <c:v>1660.88</c:v>
                </c:pt>
                <c:pt idx="108">
                  <c:v>689.8599999999999</c:v>
                </c:pt>
                <c:pt idx="109">
                  <c:v>1736.63</c:v>
                </c:pt>
                <c:pt idx="110">
                  <c:v>2047.75</c:v>
                </c:pt>
                <c:pt idx="111">
                  <c:v>1819.53</c:v>
                </c:pt>
                <c:pt idx="112">
                  <c:v>152.54999999999995</c:v>
                </c:pt>
                <c:pt idx="113">
                  <c:v>1202.67</c:v>
                </c:pt>
                <c:pt idx="114">
                  <c:v>57.72999999999999</c:v>
                </c:pt>
                <c:pt idx="115">
                  <c:v>1366.15</c:v>
                </c:pt>
                <c:pt idx="116">
                  <c:v>133.7800000000002</c:v>
                </c:pt>
                <c:pt idx="117">
                  <c:v>996.8</c:v>
                </c:pt>
                <c:pt idx="118">
                  <c:v>2951.0899999999997</c:v>
                </c:pt>
                <c:pt idx="119">
                  <c:v>2132.39</c:v>
                </c:pt>
                <c:pt idx="120">
                  <c:v>1592.19</c:v>
                </c:pt>
                <c:pt idx="121">
                  <c:v>1272.3699999999999</c:v>
                </c:pt>
                <c:pt idx="122">
                  <c:v>2241.48</c:v>
                </c:pt>
                <c:pt idx="123">
                  <c:v>199.09999999999991</c:v>
                </c:pt>
                <c:pt idx="124">
                  <c:v>3159.21</c:v>
                </c:pt>
                <c:pt idx="125">
                  <c:v>2047.92</c:v>
                </c:pt>
                <c:pt idx="126">
                  <c:v>50.66</c:v>
                </c:pt>
                <c:pt idx="127">
                  <c:v>4187.46</c:v>
                </c:pt>
                <c:pt idx="128">
                  <c:v>2253.9500000000003</c:v>
                </c:pt>
                <c:pt idx="129">
                  <c:v>2291.66</c:v>
                </c:pt>
                <c:pt idx="130">
                  <c:v>1728.08</c:v>
                </c:pt>
                <c:pt idx="131">
                  <c:v>1689.2399999999998</c:v>
                </c:pt>
                <c:pt idx="132">
                  <c:v>50.66</c:v>
                </c:pt>
                <c:pt idx="133">
                  <c:v>6011.89</c:v>
                </c:pt>
                <c:pt idx="134">
                  <c:v>6927.52</c:v>
                </c:pt>
                <c:pt idx="135">
                  <c:v>198.22000000000003</c:v>
                </c:pt>
                <c:pt idx="136">
                  <c:v>5212.369999999999</c:v>
                </c:pt>
                <c:pt idx="137">
                  <c:v>447.44999999999993</c:v>
                </c:pt>
                <c:pt idx="138">
                  <c:v>1503.54</c:v>
                </c:pt>
                <c:pt idx="139">
                  <c:v>1537.92</c:v>
                </c:pt>
                <c:pt idx="140">
                  <c:v>1946.92</c:v>
                </c:pt>
                <c:pt idx="141">
                  <c:v>438.03999999999996</c:v>
                </c:pt>
                <c:pt idx="142">
                  <c:v>263.27999999999997</c:v>
                </c:pt>
                <c:pt idx="143">
                  <c:v>846.32999999999993</c:v>
                </c:pt>
                <c:pt idx="144">
                  <c:v>971.34</c:v>
                </c:pt>
                <c:pt idx="145">
                  <c:v>1328.3</c:v>
                </c:pt>
                <c:pt idx="146">
                  <c:v>2272.87</c:v>
                </c:pt>
                <c:pt idx="147">
                  <c:v>1428.49</c:v>
                </c:pt>
                <c:pt idx="148">
                  <c:v>1425.1599999999999</c:v>
                </c:pt>
                <c:pt idx="149">
                  <c:v>3070.3100000000004</c:v>
                </c:pt>
                <c:pt idx="150">
                  <c:v>244.18999999999994</c:v>
                </c:pt>
                <c:pt idx="151">
                  <c:v>1639.01</c:v>
                </c:pt>
                <c:pt idx="152">
                  <c:v>448.67999999999995</c:v>
                </c:pt>
                <c:pt idx="153">
                  <c:v>327.55999999999983</c:v>
                </c:pt>
                <c:pt idx="154">
                  <c:v>3072.1200000000003</c:v>
                </c:pt>
                <c:pt idx="155">
                  <c:v>737.17000000000007</c:v>
                </c:pt>
                <c:pt idx="156">
                  <c:v>342.48</c:v>
                </c:pt>
                <c:pt idx="157">
                  <c:v>1581.3200000000002</c:v>
                </c:pt>
                <c:pt idx="158">
                  <c:v>5720.77</c:v>
                </c:pt>
                <c:pt idx="159">
                  <c:v>675.5300000000002</c:v>
                </c:pt>
                <c:pt idx="160">
                  <c:v>523.81999999999994</c:v>
                </c:pt>
                <c:pt idx="161">
                  <c:v>3389.38</c:v>
                </c:pt>
                <c:pt idx="162">
                  <c:v>1481.62</c:v>
                </c:pt>
                <c:pt idx="163">
                  <c:v>455.79000000000013</c:v>
                </c:pt>
                <c:pt idx="164">
                  <c:v>158.87000000000018</c:v>
                </c:pt>
                <c:pt idx="165">
                  <c:v>926.08999999999992</c:v>
                </c:pt>
                <c:pt idx="166">
                  <c:v>2430.75</c:v>
                </c:pt>
                <c:pt idx="167">
                  <c:v>254.82</c:v>
                </c:pt>
                <c:pt idx="168">
                  <c:v>5865.0599999999995</c:v>
                </c:pt>
                <c:pt idx="169">
                  <c:v>1482.1299999999999</c:v>
                </c:pt>
                <c:pt idx="170">
                  <c:v>201.98999999999998</c:v>
                </c:pt>
                <c:pt idx="171">
                  <c:v>631.25</c:v>
                </c:pt>
                <c:pt idx="172">
                  <c:v>6583.3000000000011</c:v>
                </c:pt>
                <c:pt idx="173">
                  <c:v>1982.4199999999998</c:v>
                </c:pt>
                <c:pt idx="174">
                  <c:v>3663.4799999999996</c:v>
                </c:pt>
                <c:pt idx="175">
                  <c:v>3115.63</c:v>
                </c:pt>
                <c:pt idx="176">
                  <c:v>1231.8899999999999</c:v>
                </c:pt>
                <c:pt idx="177">
                  <c:v>2244.15</c:v>
                </c:pt>
                <c:pt idx="178">
                  <c:v>2214.13</c:v>
                </c:pt>
                <c:pt idx="179">
                  <c:v>17.869999999999997</c:v>
                </c:pt>
                <c:pt idx="180">
                  <c:v>2046.81</c:v>
                </c:pt>
                <c:pt idx="181">
                  <c:v>865.22</c:v>
                </c:pt>
                <c:pt idx="182">
                  <c:v>41.129999999999995</c:v>
                </c:pt>
                <c:pt idx="183">
                  <c:v>4737.2999999999993</c:v>
                </c:pt>
                <c:pt idx="184">
                  <c:v>946.80000000000007</c:v>
                </c:pt>
                <c:pt idx="185">
                  <c:v>1544.6100000000001</c:v>
                </c:pt>
                <c:pt idx="186">
                  <c:v>893.88999999999987</c:v>
                </c:pt>
                <c:pt idx="187">
                  <c:v>3743.88</c:v>
                </c:pt>
                <c:pt idx="188">
                  <c:v>1816.8600000000001</c:v>
                </c:pt>
                <c:pt idx="189">
                  <c:v>1933.8400000000001</c:v>
                </c:pt>
                <c:pt idx="190">
                  <c:v>5234.49</c:v>
                </c:pt>
                <c:pt idx="191">
                  <c:v>5369.3300000000008</c:v>
                </c:pt>
                <c:pt idx="192">
                  <c:v>1048.5299999999997</c:v>
                </c:pt>
                <c:pt idx="193">
                  <c:v>71.05</c:v>
                </c:pt>
                <c:pt idx="194">
                  <c:v>863.63999999999987</c:v>
                </c:pt>
                <c:pt idx="195">
                  <c:v>1474.8700000000001</c:v>
                </c:pt>
                <c:pt idx="196">
                  <c:v>1792.99</c:v>
                </c:pt>
                <c:pt idx="197">
                  <c:v>2458.73</c:v>
                </c:pt>
                <c:pt idx="198">
                  <c:v>90.099999999999966</c:v>
                </c:pt>
                <c:pt idx="199">
                  <c:v>3903.29</c:v>
                </c:pt>
                <c:pt idx="200">
                  <c:v>3719.2500000000005</c:v>
                </c:pt>
                <c:pt idx="201">
                  <c:v>189.27999999999997</c:v>
                </c:pt>
                <c:pt idx="202">
                  <c:v>1424.3799999999999</c:v>
                </c:pt>
                <c:pt idx="203">
                  <c:v>1261.23</c:v>
                </c:pt>
                <c:pt idx="204">
                  <c:v>198.29000000000002</c:v>
                </c:pt>
                <c:pt idx="205">
                  <c:v>1144.4099999999999</c:v>
                </c:pt>
                <c:pt idx="206">
                  <c:v>2409.27</c:v>
                </c:pt>
                <c:pt idx="207">
                  <c:v>2046.45</c:v>
                </c:pt>
                <c:pt idx="208">
                  <c:v>1660.88</c:v>
                </c:pt>
                <c:pt idx="209">
                  <c:v>57.72999999999999</c:v>
                </c:pt>
                <c:pt idx="210">
                  <c:v>1930.3200000000002</c:v>
                </c:pt>
                <c:pt idx="211">
                  <c:v>2224.4899999999998</c:v>
                </c:pt>
                <c:pt idx="212">
                  <c:v>1721.4</c:v>
                </c:pt>
                <c:pt idx="213">
                  <c:v>409.86000000000013</c:v>
                </c:pt>
                <c:pt idx="214">
                  <c:v>1738.05</c:v>
                </c:pt>
                <c:pt idx="215">
                  <c:v>1953.51</c:v>
                </c:pt>
                <c:pt idx="216">
                  <c:v>2662.96</c:v>
                </c:pt>
                <c:pt idx="217">
                  <c:v>1305.25</c:v>
                </c:pt>
                <c:pt idx="218">
                  <c:v>826.33999999999992</c:v>
                </c:pt>
                <c:pt idx="219">
                  <c:v>1736.1</c:v>
                </c:pt>
                <c:pt idx="220">
                  <c:v>1718.81</c:v>
                </c:pt>
                <c:pt idx="221">
                  <c:v>2439.7199999999998</c:v>
                </c:pt>
                <c:pt idx="222">
                  <c:v>194.84999999999997</c:v>
                </c:pt>
                <c:pt idx="223">
                  <c:v>745.05000000000018</c:v>
                </c:pt>
                <c:pt idx="224">
                  <c:v>1302.5099999999998</c:v>
                </c:pt>
                <c:pt idx="225">
                  <c:v>657.55</c:v>
                </c:pt>
                <c:pt idx="226">
                  <c:v>2171.83</c:v>
                </c:pt>
                <c:pt idx="227">
                  <c:v>1823.0700000000002</c:v>
                </c:pt>
                <c:pt idx="228">
                  <c:v>128.45999999999992</c:v>
                </c:pt>
                <c:pt idx="229">
                  <c:v>100.83999999999999</c:v>
                </c:pt>
                <c:pt idx="230">
                  <c:v>1916.1100000000001</c:v>
                </c:pt>
                <c:pt idx="231">
                  <c:v>939.93000000000006</c:v>
                </c:pt>
                <c:pt idx="232">
                  <c:v>1245.27</c:v>
                </c:pt>
                <c:pt idx="233">
                  <c:v>1028.76</c:v>
                </c:pt>
                <c:pt idx="234">
                  <c:v>5109.8500000000004</c:v>
                </c:pt>
                <c:pt idx="235">
                  <c:v>1103.6200000000001</c:v>
                </c:pt>
                <c:pt idx="236">
                  <c:v>5988.6</c:v>
                </c:pt>
                <c:pt idx="237">
                  <c:v>3663.79</c:v>
                </c:pt>
                <c:pt idx="238">
                  <c:v>847.22</c:v>
                </c:pt>
                <c:pt idx="239">
                  <c:v>1102.4699999999998</c:v>
                </c:pt>
                <c:pt idx="240">
                  <c:v>41.129999999999995</c:v>
                </c:pt>
                <c:pt idx="241">
                  <c:v>2205.69</c:v>
                </c:pt>
                <c:pt idx="242">
                  <c:v>2107.3999999999996</c:v>
                </c:pt>
                <c:pt idx="243">
                  <c:v>368.71999999999997</c:v>
                </c:pt>
                <c:pt idx="244">
                  <c:v>4161.72</c:v>
                </c:pt>
                <c:pt idx="245">
                  <c:v>761.0200000000001</c:v>
                </c:pt>
                <c:pt idx="246">
                  <c:v>543.05999999999995</c:v>
                </c:pt>
                <c:pt idx="247">
                  <c:v>2080.3500000000004</c:v>
                </c:pt>
                <c:pt idx="248">
                  <c:v>1035.9000000000001</c:v>
                </c:pt>
                <c:pt idx="249">
                  <c:v>2494.73</c:v>
                </c:pt>
                <c:pt idx="250">
                  <c:v>1639.7000000000003</c:v>
                </c:pt>
                <c:pt idx="251">
                  <c:v>802.26</c:v>
                </c:pt>
                <c:pt idx="252">
                  <c:v>3396.1799999999994</c:v>
                </c:pt>
                <c:pt idx="253">
                  <c:v>1021.53</c:v>
                </c:pt>
                <c:pt idx="254">
                  <c:v>827.15999999999985</c:v>
                </c:pt>
                <c:pt idx="255">
                  <c:v>1395.5600000000002</c:v>
                </c:pt>
                <c:pt idx="256">
                  <c:v>5371.2800000000007</c:v>
                </c:pt>
                <c:pt idx="257">
                  <c:v>1085.7400000000002</c:v>
                </c:pt>
                <c:pt idx="258">
                  <c:v>1370.5700000000002</c:v>
                </c:pt>
                <c:pt idx="259">
                  <c:v>438.26999999999987</c:v>
                </c:pt>
                <c:pt idx="260">
                  <c:v>445.20999999999992</c:v>
                </c:pt>
                <c:pt idx="261">
                  <c:v>263.14999999999998</c:v>
                </c:pt>
                <c:pt idx="262">
                  <c:v>1093.29</c:v>
                </c:pt>
                <c:pt idx="263">
                  <c:v>1971.7800000000002</c:v>
                </c:pt>
                <c:pt idx="264">
                  <c:v>377.05</c:v>
                </c:pt>
                <c:pt idx="265">
                  <c:v>3194.2200000000003</c:v>
                </c:pt>
                <c:pt idx="266">
                  <c:v>331.67</c:v>
                </c:pt>
                <c:pt idx="267">
                  <c:v>217.51</c:v>
                </c:pt>
                <c:pt idx="268">
                  <c:v>1096.25</c:v>
                </c:pt>
                <c:pt idx="269">
                  <c:v>1052.2600000000002</c:v>
                </c:pt>
                <c:pt idx="270">
                  <c:v>1992.54</c:v>
                </c:pt>
                <c:pt idx="271">
                  <c:v>4682.13</c:v>
                </c:pt>
                <c:pt idx="272">
                  <c:v>771.12</c:v>
                </c:pt>
                <c:pt idx="273">
                  <c:v>2865.1000000000004</c:v>
                </c:pt>
                <c:pt idx="274">
                  <c:v>2841.7199999999993</c:v>
                </c:pt>
                <c:pt idx="275">
                  <c:v>1217.8099999999997</c:v>
                </c:pt>
                <c:pt idx="276">
                  <c:v>2149.9300000000003</c:v>
                </c:pt>
                <c:pt idx="277">
                  <c:v>817.36</c:v>
                </c:pt>
                <c:pt idx="278">
                  <c:v>970.96</c:v>
                </c:pt>
                <c:pt idx="279">
                  <c:v>2004.79</c:v>
                </c:pt>
                <c:pt idx="280">
                  <c:v>1261.1199999999999</c:v>
                </c:pt>
                <c:pt idx="281">
                  <c:v>2448.7600000000002</c:v>
                </c:pt>
                <c:pt idx="282">
                  <c:v>368.71999999999997</c:v>
                </c:pt>
                <c:pt idx="283">
                  <c:v>5138.6900000000005</c:v>
                </c:pt>
                <c:pt idx="284">
                  <c:v>770.60000000000014</c:v>
                </c:pt>
                <c:pt idx="285">
                  <c:v>737.17000000000007</c:v>
                </c:pt>
                <c:pt idx="286">
                  <c:v>1590.4099999999999</c:v>
                </c:pt>
                <c:pt idx="287">
                  <c:v>534.03000000000009</c:v>
                </c:pt>
                <c:pt idx="288">
                  <c:v>3531.0899999999997</c:v>
                </c:pt>
                <c:pt idx="289">
                  <c:v>2110.5300000000002</c:v>
                </c:pt>
                <c:pt idx="290">
                  <c:v>2969.0600000000004</c:v>
                </c:pt>
                <c:pt idx="291">
                  <c:v>4417.3999999999996</c:v>
                </c:pt>
                <c:pt idx="292">
                  <c:v>693.76</c:v>
                </c:pt>
                <c:pt idx="293">
                  <c:v>3163.3399999999997</c:v>
                </c:pt>
                <c:pt idx="294">
                  <c:v>57.72999999999999</c:v>
                </c:pt>
                <c:pt idx="295">
                  <c:v>1103.43</c:v>
                </c:pt>
                <c:pt idx="296">
                  <c:v>1273.0600000000002</c:v>
                </c:pt>
                <c:pt idx="297">
                  <c:v>544.03</c:v>
                </c:pt>
                <c:pt idx="298">
                  <c:v>6193.3499999999995</c:v>
                </c:pt>
                <c:pt idx="299">
                  <c:v>1099.4900000000002</c:v>
                </c:pt>
                <c:pt idx="300">
                  <c:v>216.16000000000003</c:v>
                </c:pt>
                <c:pt idx="301">
                  <c:v>240.54000000000016</c:v>
                </c:pt>
                <c:pt idx="302">
                  <c:v>3000.64</c:v>
                </c:pt>
                <c:pt idx="303">
                  <c:v>1234.5099999999998</c:v>
                </c:pt>
                <c:pt idx="304">
                  <c:v>1630.25</c:v>
                </c:pt>
                <c:pt idx="305">
                  <c:v>254.62999999999994</c:v>
                </c:pt>
                <c:pt idx="306">
                  <c:v>41.129999999999995</c:v>
                </c:pt>
                <c:pt idx="307">
                  <c:v>788.99</c:v>
                </c:pt>
                <c:pt idx="308">
                  <c:v>1032.1599999999999</c:v>
                </c:pt>
                <c:pt idx="309">
                  <c:v>1379.3600000000001</c:v>
                </c:pt>
                <c:pt idx="310">
                  <c:v>2302.94</c:v>
                </c:pt>
                <c:pt idx="311">
                  <c:v>343.3599999999999</c:v>
                </c:pt>
                <c:pt idx="312">
                  <c:v>2324.6800000000003</c:v>
                </c:pt>
                <c:pt idx="313">
                  <c:v>768.89</c:v>
                </c:pt>
                <c:pt idx="314">
                  <c:v>3393.51</c:v>
                </c:pt>
                <c:pt idx="315">
                  <c:v>2265.8999999999996</c:v>
                </c:pt>
                <c:pt idx="316">
                  <c:v>1326.29</c:v>
                </c:pt>
                <c:pt idx="317">
                  <c:v>1374.53</c:v>
                </c:pt>
                <c:pt idx="318">
                  <c:v>5412.9699999999993</c:v>
                </c:pt>
                <c:pt idx="319">
                  <c:v>1235.26</c:v>
                </c:pt>
                <c:pt idx="320">
                  <c:v>1498.3799999999999</c:v>
                </c:pt>
                <c:pt idx="321">
                  <c:v>2715.6800000000003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0C6-498A-8F77-5A713CCE17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22377728"/>
        <c:axId val="522385272"/>
      </c:scatterChart>
      <c:valAx>
        <c:axId val="5223777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Frequency of purchase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22385272"/>
        <c:crosses val="autoZero"/>
        <c:crossBetween val="midCat"/>
      </c:valAx>
      <c:valAx>
        <c:axId val="5223852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Monetary Value($)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223777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Recency Against Frequency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Recency against frequency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Scatter_Plot!$A$2:$A$2919</c:f>
              <c:numCache>
                <c:formatCode>General</c:formatCode>
                <c:ptCount val="2918"/>
                <c:pt idx="0">
                  <c:v>261</c:v>
                </c:pt>
                <c:pt idx="1">
                  <c:v>257</c:v>
                </c:pt>
                <c:pt idx="2">
                  <c:v>35</c:v>
                </c:pt>
                <c:pt idx="3">
                  <c:v>128</c:v>
                </c:pt>
                <c:pt idx="4">
                  <c:v>73</c:v>
                </c:pt>
                <c:pt idx="5">
                  <c:v>56</c:v>
                </c:pt>
                <c:pt idx="6">
                  <c:v>150</c:v>
                </c:pt>
                <c:pt idx="7">
                  <c:v>54</c:v>
                </c:pt>
                <c:pt idx="8">
                  <c:v>16</c:v>
                </c:pt>
                <c:pt idx="9">
                  <c:v>82</c:v>
                </c:pt>
                <c:pt idx="10">
                  <c:v>16</c:v>
                </c:pt>
                <c:pt idx="11">
                  <c:v>40</c:v>
                </c:pt>
                <c:pt idx="12">
                  <c:v>1</c:v>
                </c:pt>
                <c:pt idx="13">
                  <c:v>212</c:v>
                </c:pt>
                <c:pt idx="14">
                  <c:v>193</c:v>
                </c:pt>
                <c:pt idx="15">
                  <c:v>66</c:v>
                </c:pt>
                <c:pt idx="16">
                  <c:v>103</c:v>
                </c:pt>
                <c:pt idx="17">
                  <c:v>58</c:v>
                </c:pt>
                <c:pt idx="18">
                  <c:v>268</c:v>
                </c:pt>
                <c:pt idx="19">
                  <c:v>279</c:v>
                </c:pt>
                <c:pt idx="20">
                  <c:v>141</c:v>
                </c:pt>
                <c:pt idx="21">
                  <c:v>146</c:v>
                </c:pt>
                <c:pt idx="22">
                  <c:v>82</c:v>
                </c:pt>
                <c:pt idx="23">
                  <c:v>218</c:v>
                </c:pt>
                <c:pt idx="24">
                  <c:v>53</c:v>
                </c:pt>
                <c:pt idx="25">
                  <c:v>50</c:v>
                </c:pt>
                <c:pt idx="26">
                  <c:v>136</c:v>
                </c:pt>
                <c:pt idx="27">
                  <c:v>25</c:v>
                </c:pt>
                <c:pt idx="28">
                  <c:v>105</c:v>
                </c:pt>
                <c:pt idx="29">
                  <c:v>224</c:v>
                </c:pt>
                <c:pt idx="30">
                  <c:v>179</c:v>
                </c:pt>
                <c:pt idx="31">
                  <c:v>2</c:v>
                </c:pt>
                <c:pt idx="32">
                  <c:v>78</c:v>
                </c:pt>
                <c:pt idx="33">
                  <c:v>15</c:v>
                </c:pt>
                <c:pt idx="34">
                  <c:v>83</c:v>
                </c:pt>
                <c:pt idx="35">
                  <c:v>16</c:v>
                </c:pt>
                <c:pt idx="36">
                  <c:v>10</c:v>
                </c:pt>
                <c:pt idx="37">
                  <c:v>313</c:v>
                </c:pt>
                <c:pt idx="38">
                  <c:v>160</c:v>
                </c:pt>
                <c:pt idx="39">
                  <c:v>320</c:v>
                </c:pt>
                <c:pt idx="40">
                  <c:v>2</c:v>
                </c:pt>
                <c:pt idx="41">
                  <c:v>73</c:v>
                </c:pt>
                <c:pt idx="42">
                  <c:v>0</c:v>
                </c:pt>
                <c:pt idx="43">
                  <c:v>216</c:v>
                </c:pt>
                <c:pt idx="44">
                  <c:v>7</c:v>
                </c:pt>
                <c:pt idx="45">
                  <c:v>66</c:v>
                </c:pt>
                <c:pt idx="46">
                  <c:v>93</c:v>
                </c:pt>
                <c:pt idx="47">
                  <c:v>184</c:v>
                </c:pt>
                <c:pt idx="48">
                  <c:v>30</c:v>
                </c:pt>
                <c:pt idx="49">
                  <c:v>150</c:v>
                </c:pt>
                <c:pt idx="50">
                  <c:v>40</c:v>
                </c:pt>
                <c:pt idx="51">
                  <c:v>43</c:v>
                </c:pt>
                <c:pt idx="52">
                  <c:v>109</c:v>
                </c:pt>
                <c:pt idx="53">
                  <c:v>115</c:v>
                </c:pt>
                <c:pt idx="54">
                  <c:v>113</c:v>
                </c:pt>
                <c:pt idx="55">
                  <c:v>229</c:v>
                </c:pt>
                <c:pt idx="56">
                  <c:v>3</c:v>
                </c:pt>
                <c:pt idx="57">
                  <c:v>334</c:v>
                </c:pt>
                <c:pt idx="58">
                  <c:v>1</c:v>
                </c:pt>
                <c:pt idx="59">
                  <c:v>113</c:v>
                </c:pt>
                <c:pt idx="60">
                  <c:v>58</c:v>
                </c:pt>
                <c:pt idx="61">
                  <c:v>102</c:v>
                </c:pt>
                <c:pt idx="62">
                  <c:v>14</c:v>
                </c:pt>
                <c:pt idx="63">
                  <c:v>39</c:v>
                </c:pt>
                <c:pt idx="64">
                  <c:v>16</c:v>
                </c:pt>
                <c:pt idx="65">
                  <c:v>1</c:v>
                </c:pt>
                <c:pt idx="66">
                  <c:v>61</c:v>
                </c:pt>
                <c:pt idx="67">
                  <c:v>185</c:v>
                </c:pt>
                <c:pt idx="68">
                  <c:v>235</c:v>
                </c:pt>
                <c:pt idx="69">
                  <c:v>63</c:v>
                </c:pt>
                <c:pt idx="70">
                  <c:v>94</c:v>
                </c:pt>
                <c:pt idx="71">
                  <c:v>59</c:v>
                </c:pt>
                <c:pt idx="72">
                  <c:v>228</c:v>
                </c:pt>
                <c:pt idx="73">
                  <c:v>30</c:v>
                </c:pt>
                <c:pt idx="74">
                  <c:v>66</c:v>
                </c:pt>
                <c:pt idx="75">
                  <c:v>30</c:v>
                </c:pt>
                <c:pt idx="76">
                  <c:v>60</c:v>
                </c:pt>
                <c:pt idx="77">
                  <c:v>1</c:v>
                </c:pt>
                <c:pt idx="78">
                  <c:v>222</c:v>
                </c:pt>
                <c:pt idx="79">
                  <c:v>7</c:v>
                </c:pt>
                <c:pt idx="80">
                  <c:v>78</c:v>
                </c:pt>
                <c:pt idx="81">
                  <c:v>61</c:v>
                </c:pt>
                <c:pt idx="82">
                  <c:v>101</c:v>
                </c:pt>
                <c:pt idx="83">
                  <c:v>6</c:v>
                </c:pt>
                <c:pt idx="84">
                  <c:v>49</c:v>
                </c:pt>
                <c:pt idx="85">
                  <c:v>161</c:v>
                </c:pt>
                <c:pt idx="86">
                  <c:v>225</c:v>
                </c:pt>
                <c:pt idx="87">
                  <c:v>86</c:v>
                </c:pt>
                <c:pt idx="88">
                  <c:v>38</c:v>
                </c:pt>
                <c:pt idx="89">
                  <c:v>68</c:v>
                </c:pt>
                <c:pt idx="90">
                  <c:v>4</c:v>
                </c:pt>
                <c:pt idx="91">
                  <c:v>24</c:v>
                </c:pt>
                <c:pt idx="92">
                  <c:v>85</c:v>
                </c:pt>
                <c:pt idx="93">
                  <c:v>58</c:v>
                </c:pt>
                <c:pt idx="94">
                  <c:v>61</c:v>
                </c:pt>
                <c:pt idx="95">
                  <c:v>164</c:v>
                </c:pt>
                <c:pt idx="96">
                  <c:v>263</c:v>
                </c:pt>
                <c:pt idx="97">
                  <c:v>285</c:v>
                </c:pt>
                <c:pt idx="98">
                  <c:v>237</c:v>
                </c:pt>
                <c:pt idx="99">
                  <c:v>76</c:v>
                </c:pt>
                <c:pt idx="100">
                  <c:v>9</c:v>
                </c:pt>
                <c:pt idx="101">
                  <c:v>18</c:v>
                </c:pt>
                <c:pt idx="102">
                  <c:v>59</c:v>
                </c:pt>
                <c:pt idx="103">
                  <c:v>106</c:v>
                </c:pt>
                <c:pt idx="104">
                  <c:v>191</c:v>
                </c:pt>
                <c:pt idx="105">
                  <c:v>54</c:v>
                </c:pt>
                <c:pt idx="106">
                  <c:v>26</c:v>
                </c:pt>
                <c:pt idx="107">
                  <c:v>349</c:v>
                </c:pt>
                <c:pt idx="108">
                  <c:v>64</c:v>
                </c:pt>
                <c:pt idx="109">
                  <c:v>285</c:v>
                </c:pt>
                <c:pt idx="110">
                  <c:v>60</c:v>
                </c:pt>
                <c:pt idx="111">
                  <c:v>82</c:v>
                </c:pt>
                <c:pt idx="112">
                  <c:v>218</c:v>
                </c:pt>
                <c:pt idx="113">
                  <c:v>105</c:v>
                </c:pt>
                <c:pt idx="114">
                  <c:v>17</c:v>
                </c:pt>
                <c:pt idx="115">
                  <c:v>10</c:v>
                </c:pt>
                <c:pt idx="116">
                  <c:v>362</c:v>
                </c:pt>
                <c:pt idx="117">
                  <c:v>149</c:v>
                </c:pt>
                <c:pt idx="118">
                  <c:v>204</c:v>
                </c:pt>
                <c:pt idx="119">
                  <c:v>91</c:v>
                </c:pt>
                <c:pt idx="120">
                  <c:v>162</c:v>
                </c:pt>
                <c:pt idx="121">
                  <c:v>72</c:v>
                </c:pt>
                <c:pt idx="122">
                  <c:v>143</c:v>
                </c:pt>
                <c:pt idx="123">
                  <c:v>285</c:v>
                </c:pt>
                <c:pt idx="124">
                  <c:v>37</c:v>
                </c:pt>
                <c:pt idx="125">
                  <c:v>8</c:v>
                </c:pt>
                <c:pt idx="126">
                  <c:v>130</c:v>
                </c:pt>
                <c:pt idx="127">
                  <c:v>54</c:v>
                </c:pt>
                <c:pt idx="128">
                  <c:v>110</c:v>
                </c:pt>
                <c:pt idx="129">
                  <c:v>137</c:v>
                </c:pt>
                <c:pt idx="130">
                  <c:v>146</c:v>
                </c:pt>
                <c:pt idx="131">
                  <c:v>46</c:v>
                </c:pt>
                <c:pt idx="132">
                  <c:v>38</c:v>
                </c:pt>
                <c:pt idx="133">
                  <c:v>67</c:v>
                </c:pt>
                <c:pt idx="134">
                  <c:v>10</c:v>
                </c:pt>
                <c:pt idx="135">
                  <c:v>28</c:v>
                </c:pt>
                <c:pt idx="136">
                  <c:v>36</c:v>
                </c:pt>
                <c:pt idx="137">
                  <c:v>24</c:v>
                </c:pt>
                <c:pt idx="138">
                  <c:v>7</c:v>
                </c:pt>
                <c:pt idx="139">
                  <c:v>177</c:v>
                </c:pt>
                <c:pt idx="140">
                  <c:v>68</c:v>
                </c:pt>
                <c:pt idx="141">
                  <c:v>38</c:v>
                </c:pt>
                <c:pt idx="142">
                  <c:v>92</c:v>
                </c:pt>
                <c:pt idx="143">
                  <c:v>121</c:v>
                </c:pt>
                <c:pt idx="144">
                  <c:v>193</c:v>
                </c:pt>
                <c:pt idx="145">
                  <c:v>99</c:v>
                </c:pt>
                <c:pt idx="146">
                  <c:v>26</c:v>
                </c:pt>
                <c:pt idx="147">
                  <c:v>53</c:v>
                </c:pt>
                <c:pt idx="148">
                  <c:v>93</c:v>
                </c:pt>
                <c:pt idx="149">
                  <c:v>29</c:v>
                </c:pt>
                <c:pt idx="150">
                  <c:v>108</c:v>
                </c:pt>
                <c:pt idx="151">
                  <c:v>105</c:v>
                </c:pt>
                <c:pt idx="152">
                  <c:v>237</c:v>
                </c:pt>
                <c:pt idx="153">
                  <c:v>176</c:v>
                </c:pt>
                <c:pt idx="154">
                  <c:v>79</c:v>
                </c:pt>
                <c:pt idx="155">
                  <c:v>175</c:v>
                </c:pt>
                <c:pt idx="156">
                  <c:v>14</c:v>
                </c:pt>
                <c:pt idx="157">
                  <c:v>3</c:v>
                </c:pt>
                <c:pt idx="158">
                  <c:v>8</c:v>
                </c:pt>
                <c:pt idx="159">
                  <c:v>29</c:v>
                </c:pt>
                <c:pt idx="160">
                  <c:v>151</c:v>
                </c:pt>
                <c:pt idx="161">
                  <c:v>85</c:v>
                </c:pt>
                <c:pt idx="162">
                  <c:v>299</c:v>
                </c:pt>
                <c:pt idx="163">
                  <c:v>38</c:v>
                </c:pt>
                <c:pt idx="164">
                  <c:v>137</c:v>
                </c:pt>
                <c:pt idx="165">
                  <c:v>285</c:v>
                </c:pt>
                <c:pt idx="166">
                  <c:v>43</c:v>
                </c:pt>
                <c:pt idx="167">
                  <c:v>222</c:v>
                </c:pt>
                <c:pt idx="168">
                  <c:v>20</c:v>
                </c:pt>
                <c:pt idx="169">
                  <c:v>62</c:v>
                </c:pt>
                <c:pt idx="170">
                  <c:v>133</c:v>
                </c:pt>
                <c:pt idx="171">
                  <c:v>126</c:v>
                </c:pt>
                <c:pt idx="172">
                  <c:v>23</c:v>
                </c:pt>
                <c:pt idx="173">
                  <c:v>89</c:v>
                </c:pt>
                <c:pt idx="174">
                  <c:v>7</c:v>
                </c:pt>
                <c:pt idx="175">
                  <c:v>3</c:v>
                </c:pt>
                <c:pt idx="176">
                  <c:v>92</c:v>
                </c:pt>
                <c:pt idx="177">
                  <c:v>292</c:v>
                </c:pt>
                <c:pt idx="178">
                  <c:v>242</c:v>
                </c:pt>
                <c:pt idx="179">
                  <c:v>38</c:v>
                </c:pt>
                <c:pt idx="180">
                  <c:v>18</c:v>
                </c:pt>
                <c:pt idx="181">
                  <c:v>103</c:v>
                </c:pt>
                <c:pt idx="182">
                  <c:v>212</c:v>
                </c:pt>
                <c:pt idx="183">
                  <c:v>37</c:v>
                </c:pt>
                <c:pt idx="184">
                  <c:v>82</c:v>
                </c:pt>
                <c:pt idx="185">
                  <c:v>44</c:v>
                </c:pt>
                <c:pt idx="186">
                  <c:v>26</c:v>
                </c:pt>
                <c:pt idx="187">
                  <c:v>1</c:v>
                </c:pt>
                <c:pt idx="188">
                  <c:v>66</c:v>
                </c:pt>
                <c:pt idx="189">
                  <c:v>29</c:v>
                </c:pt>
                <c:pt idx="190">
                  <c:v>46</c:v>
                </c:pt>
                <c:pt idx="191">
                  <c:v>28</c:v>
                </c:pt>
                <c:pt idx="192">
                  <c:v>141</c:v>
                </c:pt>
                <c:pt idx="193">
                  <c:v>91</c:v>
                </c:pt>
                <c:pt idx="194">
                  <c:v>112</c:v>
                </c:pt>
                <c:pt idx="195">
                  <c:v>195</c:v>
                </c:pt>
                <c:pt idx="196">
                  <c:v>146</c:v>
                </c:pt>
                <c:pt idx="197">
                  <c:v>111</c:v>
                </c:pt>
                <c:pt idx="198">
                  <c:v>327</c:v>
                </c:pt>
                <c:pt idx="199">
                  <c:v>144</c:v>
                </c:pt>
                <c:pt idx="200">
                  <c:v>61</c:v>
                </c:pt>
                <c:pt idx="201">
                  <c:v>250</c:v>
                </c:pt>
                <c:pt idx="202">
                  <c:v>17</c:v>
                </c:pt>
                <c:pt idx="203">
                  <c:v>58</c:v>
                </c:pt>
                <c:pt idx="204">
                  <c:v>62</c:v>
                </c:pt>
                <c:pt idx="205">
                  <c:v>68</c:v>
                </c:pt>
                <c:pt idx="206">
                  <c:v>40</c:v>
                </c:pt>
                <c:pt idx="207">
                  <c:v>17</c:v>
                </c:pt>
                <c:pt idx="208">
                  <c:v>198</c:v>
                </c:pt>
                <c:pt idx="209">
                  <c:v>62</c:v>
                </c:pt>
                <c:pt idx="210">
                  <c:v>14</c:v>
                </c:pt>
                <c:pt idx="211">
                  <c:v>177</c:v>
                </c:pt>
                <c:pt idx="212">
                  <c:v>125</c:v>
                </c:pt>
                <c:pt idx="213">
                  <c:v>17</c:v>
                </c:pt>
                <c:pt idx="214">
                  <c:v>301</c:v>
                </c:pt>
                <c:pt idx="215">
                  <c:v>7</c:v>
                </c:pt>
                <c:pt idx="216">
                  <c:v>5</c:v>
                </c:pt>
                <c:pt idx="217">
                  <c:v>52</c:v>
                </c:pt>
                <c:pt idx="218">
                  <c:v>28</c:v>
                </c:pt>
                <c:pt idx="219">
                  <c:v>15</c:v>
                </c:pt>
                <c:pt idx="220">
                  <c:v>10</c:v>
                </c:pt>
                <c:pt idx="221">
                  <c:v>185</c:v>
                </c:pt>
                <c:pt idx="222">
                  <c:v>101</c:v>
                </c:pt>
                <c:pt idx="223">
                  <c:v>17</c:v>
                </c:pt>
                <c:pt idx="224">
                  <c:v>77</c:v>
                </c:pt>
                <c:pt idx="225">
                  <c:v>47</c:v>
                </c:pt>
                <c:pt idx="226">
                  <c:v>64</c:v>
                </c:pt>
                <c:pt idx="227">
                  <c:v>4</c:v>
                </c:pt>
                <c:pt idx="228">
                  <c:v>90</c:v>
                </c:pt>
                <c:pt idx="229">
                  <c:v>28</c:v>
                </c:pt>
                <c:pt idx="230">
                  <c:v>3</c:v>
                </c:pt>
                <c:pt idx="231">
                  <c:v>203</c:v>
                </c:pt>
                <c:pt idx="232">
                  <c:v>26</c:v>
                </c:pt>
                <c:pt idx="233">
                  <c:v>26</c:v>
                </c:pt>
                <c:pt idx="234">
                  <c:v>1</c:v>
                </c:pt>
                <c:pt idx="235">
                  <c:v>255</c:v>
                </c:pt>
                <c:pt idx="236">
                  <c:v>3</c:v>
                </c:pt>
                <c:pt idx="237">
                  <c:v>11</c:v>
                </c:pt>
                <c:pt idx="238">
                  <c:v>95</c:v>
                </c:pt>
                <c:pt idx="239">
                  <c:v>67</c:v>
                </c:pt>
                <c:pt idx="240">
                  <c:v>295</c:v>
                </c:pt>
                <c:pt idx="241">
                  <c:v>142</c:v>
                </c:pt>
                <c:pt idx="242">
                  <c:v>26</c:v>
                </c:pt>
                <c:pt idx="243">
                  <c:v>51</c:v>
                </c:pt>
                <c:pt idx="244">
                  <c:v>41</c:v>
                </c:pt>
                <c:pt idx="245">
                  <c:v>113</c:v>
                </c:pt>
                <c:pt idx="246">
                  <c:v>154</c:v>
                </c:pt>
                <c:pt idx="247">
                  <c:v>85</c:v>
                </c:pt>
                <c:pt idx="248">
                  <c:v>19</c:v>
                </c:pt>
                <c:pt idx="249">
                  <c:v>16</c:v>
                </c:pt>
                <c:pt idx="250">
                  <c:v>75</c:v>
                </c:pt>
                <c:pt idx="251">
                  <c:v>81</c:v>
                </c:pt>
                <c:pt idx="252">
                  <c:v>35</c:v>
                </c:pt>
                <c:pt idx="253">
                  <c:v>11</c:v>
                </c:pt>
                <c:pt idx="254">
                  <c:v>149</c:v>
                </c:pt>
                <c:pt idx="255">
                  <c:v>41</c:v>
                </c:pt>
                <c:pt idx="256">
                  <c:v>2</c:v>
                </c:pt>
                <c:pt idx="257">
                  <c:v>17</c:v>
                </c:pt>
                <c:pt idx="258">
                  <c:v>44</c:v>
                </c:pt>
                <c:pt idx="259">
                  <c:v>300</c:v>
                </c:pt>
                <c:pt idx="260">
                  <c:v>300</c:v>
                </c:pt>
                <c:pt idx="261">
                  <c:v>64</c:v>
                </c:pt>
                <c:pt idx="262">
                  <c:v>31</c:v>
                </c:pt>
                <c:pt idx="263">
                  <c:v>97</c:v>
                </c:pt>
                <c:pt idx="264">
                  <c:v>45</c:v>
                </c:pt>
                <c:pt idx="265">
                  <c:v>29</c:v>
                </c:pt>
                <c:pt idx="266">
                  <c:v>96</c:v>
                </c:pt>
                <c:pt idx="267">
                  <c:v>19</c:v>
                </c:pt>
                <c:pt idx="268">
                  <c:v>89</c:v>
                </c:pt>
                <c:pt idx="269">
                  <c:v>148</c:v>
                </c:pt>
                <c:pt idx="270">
                  <c:v>38</c:v>
                </c:pt>
                <c:pt idx="271">
                  <c:v>75</c:v>
                </c:pt>
                <c:pt idx="272">
                  <c:v>144</c:v>
                </c:pt>
                <c:pt idx="273">
                  <c:v>64</c:v>
                </c:pt>
                <c:pt idx="274">
                  <c:v>139</c:v>
                </c:pt>
                <c:pt idx="275">
                  <c:v>98</c:v>
                </c:pt>
                <c:pt idx="276">
                  <c:v>161</c:v>
                </c:pt>
                <c:pt idx="277">
                  <c:v>11</c:v>
                </c:pt>
                <c:pt idx="278">
                  <c:v>65</c:v>
                </c:pt>
                <c:pt idx="279">
                  <c:v>4</c:v>
                </c:pt>
                <c:pt idx="280">
                  <c:v>108</c:v>
                </c:pt>
                <c:pt idx="281">
                  <c:v>169</c:v>
                </c:pt>
                <c:pt idx="282">
                  <c:v>213</c:v>
                </c:pt>
                <c:pt idx="283">
                  <c:v>115</c:v>
                </c:pt>
                <c:pt idx="284">
                  <c:v>58</c:v>
                </c:pt>
                <c:pt idx="285">
                  <c:v>104</c:v>
                </c:pt>
                <c:pt idx="286">
                  <c:v>9</c:v>
                </c:pt>
                <c:pt idx="287">
                  <c:v>52</c:v>
                </c:pt>
                <c:pt idx="288">
                  <c:v>45</c:v>
                </c:pt>
                <c:pt idx="289">
                  <c:v>223</c:v>
                </c:pt>
                <c:pt idx="290">
                  <c:v>4</c:v>
                </c:pt>
                <c:pt idx="291">
                  <c:v>99</c:v>
                </c:pt>
                <c:pt idx="292">
                  <c:v>296</c:v>
                </c:pt>
                <c:pt idx="293">
                  <c:v>59</c:v>
                </c:pt>
                <c:pt idx="294">
                  <c:v>55</c:v>
                </c:pt>
                <c:pt idx="295">
                  <c:v>27</c:v>
                </c:pt>
                <c:pt idx="296">
                  <c:v>56</c:v>
                </c:pt>
                <c:pt idx="297">
                  <c:v>6</c:v>
                </c:pt>
                <c:pt idx="298">
                  <c:v>103</c:v>
                </c:pt>
                <c:pt idx="299">
                  <c:v>105</c:v>
                </c:pt>
                <c:pt idx="300">
                  <c:v>163</c:v>
                </c:pt>
                <c:pt idx="301">
                  <c:v>185</c:v>
                </c:pt>
                <c:pt idx="302">
                  <c:v>53</c:v>
                </c:pt>
                <c:pt idx="303">
                  <c:v>79</c:v>
                </c:pt>
                <c:pt idx="304">
                  <c:v>25</c:v>
                </c:pt>
                <c:pt idx="305">
                  <c:v>182</c:v>
                </c:pt>
                <c:pt idx="306">
                  <c:v>40</c:v>
                </c:pt>
                <c:pt idx="307">
                  <c:v>156</c:v>
                </c:pt>
                <c:pt idx="308">
                  <c:v>84</c:v>
                </c:pt>
                <c:pt idx="309">
                  <c:v>51</c:v>
                </c:pt>
                <c:pt idx="310">
                  <c:v>35</c:v>
                </c:pt>
                <c:pt idx="311">
                  <c:v>64</c:v>
                </c:pt>
                <c:pt idx="312">
                  <c:v>38</c:v>
                </c:pt>
                <c:pt idx="313">
                  <c:v>165</c:v>
                </c:pt>
                <c:pt idx="314">
                  <c:v>2</c:v>
                </c:pt>
                <c:pt idx="315">
                  <c:v>6</c:v>
                </c:pt>
                <c:pt idx="316">
                  <c:v>66</c:v>
                </c:pt>
                <c:pt idx="317">
                  <c:v>25</c:v>
                </c:pt>
                <c:pt idx="318">
                  <c:v>16</c:v>
                </c:pt>
                <c:pt idx="319">
                  <c:v>116</c:v>
                </c:pt>
                <c:pt idx="320">
                  <c:v>48</c:v>
                </c:pt>
                <c:pt idx="321">
                  <c:v>143</c:v>
                </c:pt>
                <c:pt idx="322">
                  <c:v>44</c:v>
                </c:pt>
                <c:pt idx="323">
                  <c:v>15</c:v>
                </c:pt>
                <c:pt idx="324">
                  <c:v>99</c:v>
                </c:pt>
                <c:pt idx="325">
                  <c:v>93</c:v>
                </c:pt>
                <c:pt idx="326">
                  <c:v>9</c:v>
                </c:pt>
                <c:pt idx="327">
                  <c:v>19</c:v>
                </c:pt>
                <c:pt idx="328">
                  <c:v>102</c:v>
                </c:pt>
                <c:pt idx="329">
                  <c:v>58</c:v>
                </c:pt>
                <c:pt idx="330">
                  <c:v>32</c:v>
                </c:pt>
                <c:pt idx="331">
                  <c:v>271</c:v>
                </c:pt>
                <c:pt idx="332">
                  <c:v>40</c:v>
                </c:pt>
                <c:pt idx="333">
                  <c:v>24</c:v>
                </c:pt>
                <c:pt idx="334">
                  <c:v>68</c:v>
                </c:pt>
                <c:pt idx="335">
                  <c:v>265</c:v>
                </c:pt>
                <c:pt idx="336">
                  <c:v>190</c:v>
                </c:pt>
                <c:pt idx="337">
                  <c:v>117</c:v>
                </c:pt>
                <c:pt idx="338">
                  <c:v>144</c:v>
                </c:pt>
                <c:pt idx="339">
                  <c:v>230</c:v>
                </c:pt>
                <c:pt idx="340">
                  <c:v>243</c:v>
                </c:pt>
                <c:pt idx="341">
                  <c:v>1</c:v>
                </c:pt>
                <c:pt idx="342">
                  <c:v>133</c:v>
                </c:pt>
                <c:pt idx="343">
                  <c:v>27</c:v>
                </c:pt>
                <c:pt idx="344">
                  <c:v>243</c:v>
                </c:pt>
                <c:pt idx="345">
                  <c:v>308</c:v>
                </c:pt>
                <c:pt idx="346">
                  <c:v>125</c:v>
                </c:pt>
                <c:pt idx="347">
                  <c:v>17</c:v>
                </c:pt>
                <c:pt idx="348">
                  <c:v>170</c:v>
                </c:pt>
                <c:pt idx="349">
                  <c:v>138</c:v>
                </c:pt>
                <c:pt idx="350">
                  <c:v>117</c:v>
                </c:pt>
                <c:pt idx="351">
                  <c:v>42</c:v>
                </c:pt>
                <c:pt idx="352">
                  <c:v>57</c:v>
                </c:pt>
                <c:pt idx="353">
                  <c:v>215</c:v>
                </c:pt>
                <c:pt idx="354">
                  <c:v>40</c:v>
                </c:pt>
                <c:pt idx="355">
                  <c:v>98</c:v>
                </c:pt>
                <c:pt idx="356">
                  <c:v>5</c:v>
                </c:pt>
                <c:pt idx="357">
                  <c:v>116</c:v>
                </c:pt>
                <c:pt idx="358">
                  <c:v>26</c:v>
                </c:pt>
                <c:pt idx="359">
                  <c:v>53</c:v>
                </c:pt>
                <c:pt idx="360">
                  <c:v>36</c:v>
                </c:pt>
                <c:pt idx="361">
                  <c:v>114</c:v>
                </c:pt>
                <c:pt idx="362">
                  <c:v>198</c:v>
                </c:pt>
                <c:pt idx="363">
                  <c:v>45</c:v>
                </c:pt>
                <c:pt idx="364">
                  <c:v>187</c:v>
                </c:pt>
                <c:pt idx="365">
                  <c:v>183</c:v>
                </c:pt>
                <c:pt idx="366">
                  <c:v>47</c:v>
                </c:pt>
                <c:pt idx="367">
                  <c:v>128</c:v>
                </c:pt>
                <c:pt idx="368">
                  <c:v>40</c:v>
                </c:pt>
                <c:pt idx="369">
                  <c:v>191</c:v>
                </c:pt>
                <c:pt idx="370">
                  <c:v>74</c:v>
                </c:pt>
                <c:pt idx="371">
                  <c:v>41</c:v>
                </c:pt>
                <c:pt idx="372">
                  <c:v>47</c:v>
                </c:pt>
                <c:pt idx="373">
                  <c:v>102</c:v>
                </c:pt>
                <c:pt idx="374">
                  <c:v>205</c:v>
                </c:pt>
                <c:pt idx="375">
                  <c:v>195</c:v>
                </c:pt>
                <c:pt idx="376">
                  <c:v>63</c:v>
                </c:pt>
                <c:pt idx="377">
                  <c:v>154</c:v>
                </c:pt>
                <c:pt idx="378">
                  <c:v>105</c:v>
                </c:pt>
                <c:pt idx="379">
                  <c:v>199</c:v>
                </c:pt>
                <c:pt idx="380">
                  <c:v>14</c:v>
                </c:pt>
                <c:pt idx="381">
                  <c:v>76</c:v>
                </c:pt>
                <c:pt idx="382">
                  <c:v>37</c:v>
                </c:pt>
                <c:pt idx="383">
                  <c:v>83</c:v>
                </c:pt>
                <c:pt idx="384">
                  <c:v>52</c:v>
                </c:pt>
                <c:pt idx="385">
                  <c:v>193</c:v>
                </c:pt>
                <c:pt idx="386">
                  <c:v>14</c:v>
                </c:pt>
                <c:pt idx="387">
                  <c:v>100</c:v>
                </c:pt>
                <c:pt idx="388">
                  <c:v>262</c:v>
                </c:pt>
                <c:pt idx="389">
                  <c:v>12</c:v>
                </c:pt>
                <c:pt idx="390">
                  <c:v>44</c:v>
                </c:pt>
                <c:pt idx="391">
                  <c:v>52</c:v>
                </c:pt>
                <c:pt idx="392">
                  <c:v>95</c:v>
                </c:pt>
                <c:pt idx="393">
                  <c:v>56</c:v>
                </c:pt>
                <c:pt idx="394">
                  <c:v>155</c:v>
                </c:pt>
                <c:pt idx="395">
                  <c:v>34</c:v>
                </c:pt>
                <c:pt idx="396">
                  <c:v>115</c:v>
                </c:pt>
                <c:pt idx="397">
                  <c:v>262</c:v>
                </c:pt>
                <c:pt idx="398">
                  <c:v>58</c:v>
                </c:pt>
                <c:pt idx="399">
                  <c:v>123</c:v>
                </c:pt>
                <c:pt idx="400">
                  <c:v>52</c:v>
                </c:pt>
                <c:pt idx="401">
                  <c:v>85</c:v>
                </c:pt>
                <c:pt idx="402">
                  <c:v>9</c:v>
                </c:pt>
                <c:pt idx="403">
                  <c:v>7</c:v>
                </c:pt>
                <c:pt idx="404">
                  <c:v>184</c:v>
                </c:pt>
                <c:pt idx="405">
                  <c:v>119</c:v>
                </c:pt>
                <c:pt idx="406">
                  <c:v>84</c:v>
                </c:pt>
                <c:pt idx="407">
                  <c:v>45</c:v>
                </c:pt>
                <c:pt idx="408">
                  <c:v>22</c:v>
                </c:pt>
                <c:pt idx="409">
                  <c:v>33</c:v>
                </c:pt>
                <c:pt idx="410">
                  <c:v>82</c:v>
                </c:pt>
                <c:pt idx="411">
                  <c:v>45</c:v>
                </c:pt>
                <c:pt idx="412">
                  <c:v>75</c:v>
                </c:pt>
                <c:pt idx="413">
                  <c:v>253</c:v>
                </c:pt>
                <c:pt idx="414">
                  <c:v>0</c:v>
                </c:pt>
                <c:pt idx="415">
                  <c:v>17</c:v>
                </c:pt>
                <c:pt idx="416">
                  <c:v>80</c:v>
                </c:pt>
                <c:pt idx="417">
                  <c:v>30</c:v>
                </c:pt>
                <c:pt idx="418">
                  <c:v>4</c:v>
                </c:pt>
                <c:pt idx="419">
                  <c:v>8</c:v>
                </c:pt>
                <c:pt idx="420">
                  <c:v>112</c:v>
                </c:pt>
                <c:pt idx="421">
                  <c:v>84</c:v>
                </c:pt>
                <c:pt idx="422">
                  <c:v>68</c:v>
                </c:pt>
                <c:pt idx="423">
                  <c:v>18</c:v>
                </c:pt>
                <c:pt idx="424">
                  <c:v>71</c:v>
                </c:pt>
                <c:pt idx="425">
                  <c:v>209</c:v>
                </c:pt>
                <c:pt idx="426">
                  <c:v>60</c:v>
                </c:pt>
                <c:pt idx="427">
                  <c:v>154</c:v>
                </c:pt>
                <c:pt idx="428">
                  <c:v>73</c:v>
                </c:pt>
                <c:pt idx="429">
                  <c:v>27</c:v>
                </c:pt>
                <c:pt idx="430">
                  <c:v>48</c:v>
                </c:pt>
                <c:pt idx="431">
                  <c:v>70</c:v>
                </c:pt>
                <c:pt idx="432">
                  <c:v>2</c:v>
                </c:pt>
                <c:pt idx="433">
                  <c:v>279</c:v>
                </c:pt>
                <c:pt idx="434">
                  <c:v>155</c:v>
                </c:pt>
                <c:pt idx="435">
                  <c:v>63</c:v>
                </c:pt>
                <c:pt idx="436">
                  <c:v>276</c:v>
                </c:pt>
                <c:pt idx="437">
                  <c:v>61</c:v>
                </c:pt>
                <c:pt idx="438">
                  <c:v>63</c:v>
                </c:pt>
                <c:pt idx="439">
                  <c:v>98</c:v>
                </c:pt>
                <c:pt idx="440">
                  <c:v>69</c:v>
                </c:pt>
                <c:pt idx="441">
                  <c:v>69</c:v>
                </c:pt>
                <c:pt idx="442">
                  <c:v>18</c:v>
                </c:pt>
                <c:pt idx="443">
                  <c:v>34</c:v>
                </c:pt>
                <c:pt idx="444">
                  <c:v>32</c:v>
                </c:pt>
                <c:pt idx="445">
                  <c:v>150</c:v>
                </c:pt>
                <c:pt idx="446">
                  <c:v>145</c:v>
                </c:pt>
                <c:pt idx="447">
                  <c:v>76</c:v>
                </c:pt>
                <c:pt idx="448">
                  <c:v>134</c:v>
                </c:pt>
                <c:pt idx="449">
                  <c:v>52</c:v>
                </c:pt>
                <c:pt idx="450">
                  <c:v>82</c:v>
                </c:pt>
                <c:pt idx="451">
                  <c:v>20</c:v>
                </c:pt>
                <c:pt idx="452">
                  <c:v>48</c:v>
                </c:pt>
                <c:pt idx="453">
                  <c:v>62</c:v>
                </c:pt>
                <c:pt idx="454">
                  <c:v>19</c:v>
                </c:pt>
                <c:pt idx="455">
                  <c:v>122</c:v>
                </c:pt>
                <c:pt idx="456">
                  <c:v>73</c:v>
                </c:pt>
                <c:pt idx="457">
                  <c:v>8</c:v>
                </c:pt>
                <c:pt idx="458">
                  <c:v>78</c:v>
                </c:pt>
                <c:pt idx="459">
                  <c:v>342</c:v>
                </c:pt>
                <c:pt idx="460">
                  <c:v>157</c:v>
                </c:pt>
                <c:pt idx="461">
                  <c:v>7</c:v>
                </c:pt>
                <c:pt idx="462">
                  <c:v>82</c:v>
                </c:pt>
                <c:pt idx="463">
                  <c:v>211</c:v>
                </c:pt>
                <c:pt idx="464">
                  <c:v>139</c:v>
                </c:pt>
                <c:pt idx="465">
                  <c:v>191</c:v>
                </c:pt>
                <c:pt idx="466">
                  <c:v>117</c:v>
                </c:pt>
                <c:pt idx="467">
                  <c:v>49</c:v>
                </c:pt>
                <c:pt idx="468">
                  <c:v>280</c:v>
                </c:pt>
                <c:pt idx="469">
                  <c:v>146</c:v>
                </c:pt>
                <c:pt idx="470">
                  <c:v>332</c:v>
                </c:pt>
                <c:pt idx="471">
                  <c:v>305</c:v>
                </c:pt>
                <c:pt idx="472">
                  <c:v>280</c:v>
                </c:pt>
                <c:pt idx="473">
                  <c:v>287</c:v>
                </c:pt>
                <c:pt idx="474">
                  <c:v>22</c:v>
                </c:pt>
                <c:pt idx="475">
                  <c:v>45</c:v>
                </c:pt>
                <c:pt idx="476">
                  <c:v>33</c:v>
                </c:pt>
                <c:pt idx="477">
                  <c:v>8</c:v>
                </c:pt>
                <c:pt idx="478">
                  <c:v>8</c:v>
                </c:pt>
                <c:pt idx="479">
                  <c:v>19</c:v>
                </c:pt>
                <c:pt idx="480">
                  <c:v>29</c:v>
                </c:pt>
                <c:pt idx="481">
                  <c:v>76</c:v>
                </c:pt>
                <c:pt idx="482">
                  <c:v>1</c:v>
                </c:pt>
                <c:pt idx="483">
                  <c:v>195</c:v>
                </c:pt>
                <c:pt idx="484">
                  <c:v>191</c:v>
                </c:pt>
                <c:pt idx="485">
                  <c:v>3</c:v>
                </c:pt>
                <c:pt idx="486">
                  <c:v>199</c:v>
                </c:pt>
                <c:pt idx="487">
                  <c:v>50</c:v>
                </c:pt>
                <c:pt idx="488">
                  <c:v>91</c:v>
                </c:pt>
                <c:pt idx="489">
                  <c:v>131</c:v>
                </c:pt>
                <c:pt idx="490">
                  <c:v>33</c:v>
                </c:pt>
                <c:pt idx="491">
                  <c:v>35</c:v>
                </c:pt>
                <c:pt idx="492">
                  <c:v>139</c:v>
                </c:pt>
                <c:pt idx="493">
                  <c:v>310</c:v>
                </c:pt>
                <c:pt idx="494">
                  <c:v>79</c:v>
                </c:pt>
                <c:pt idx="495">
                  <c:v>3</c:v>
                </c:pt>
                <c:pt idx="496">
                  <c:v>135</c:v>
                </c:pt>
                <c:pt idx="497">
                  <c:v>105</c:v>
                </c:pt>
                <c:pt idx="498">
                  <c:v>247</c:v>
                </c:pt>
                <c:pt idx="499">
                  <c:v>12</c:v>
                </c:pt>
                <c:pt idx="500">
                  <c:v>294</c:v>
                </c:pt>
                <c:pt idx="501">
                  <c:v>45</c:v>
                </c:pt>
                <c:pt idx="502">
                  <c:v>208</c:v>
                </c:pt>
                <c:pt idx="503">
                  <c:v>63</c:v>
                </c:pt>
                <c:pt idx="504">
                  <c:v>188</c:v>
                </c:pt>
                <c:pt idx="505">
                  <c:v>0</c:v>
                </c:pt>
                <c:pt idx="506">
                  <c:v>224</c:v>
                </c:pt>
                <c:pt idx="507">
                  <c:v>44</c:v>
                </c:pt>
                <c:pt idx="508">
                  <c:v>150</c:v>
                </c:pt>
                <c:pt idx="509">
                  <c:v>128</c:v>
                </c:pt>
                <c:pt idx="510">
                  <c:v>194</c:v>
                </c:pt>
                <c:pt idx="511">
                  <c:v>39</c:v>
                </c:pt>
                <c:pt idx="512">
                  <c:v>4</c:v>
                </c:pt>
                <c:pt idx="513">
                  <c:v>174</c:v>
                </c:pt>
                <c:pt idx="514">
                  <c:v>36</c:v>
                </c:pt>
                <c:pt idx="515">
                  <c:v>34</c:v>
                </c:pt>
                <c:pt idx="516">
                  <c:v>4</c:v>
                </c:pt>
                <c:pt idx="517">
                  <c:v>46</c:v>
                </c:pt>
                <c:pt idx="518">
                  <c:v>122</c:v>
                </c:pt>
                <c:pt idx="519">
                  <c:v>29</c:v>
                </c:pt>
                <c:pt idx="520">
                  <c:v>12</c:v>
                </c:pt>
                <c:pt idx="521">
                  <c:v>160</c:v>
                </c:pt>
                <c:pt idx="522">
                  <c:v>36</c:v>
                </c:pt>
                <c:pt idx="523">
                  <c:v>2</c:v>
                </c:pt>
                <c:pt idx="524">
                  <c:v>81</c:v>
                </c:pt>
                <c:pt idx="525">
                  <c:v>162</c:v>
                </c:pt>
                <c:pt idx="526">
                  <c:v>125</c:v>
                </c:pt>
                <c:pt idx="527">
                  <c:v>7</c:v>
                </c:pt>
                <c:pt idx="528">
                  <c:v>143</c:v>
                </c:pt>
                <c:pt idx="529">
                  <c:v>23</c:v>
                </c:pt>
                <c:pt idx="530">
                  <c:v>247</c:v>
                </c:pt>
                <c:pt idx="531">
                  <c:v>139</c:v>
                </c:pt>
                <c:pt idx="532">
                  <c:v>74</c:v>
                </c:pt>
                <c:pt idx="533">
                  <c:v>16</c:v>
                </c:pt>
                <c:pt idx="534">
                  <c:v>120</c:v>
                </c:pt>
                <c:pt idx="535">
                  <c:v>160</c:v>
                </c:pt>
                <c:pt idx="536">
                  <c:v>99</c:v>
                </c:pt>
                <c:pt idx="537">
                  <c:v>65</c:v>
                </c:pt>
                <c:pt idx="538">
                  <c:v>294</c:v>
                </c:pt>
                <c:pt idx="539">
                  <c:v>93</c:v>
                </c:pt>
                <c:pt idx="540">
                  <c:v>274</c:v>
                </c:pt>
                <c:pt idx="541">
                  <c:v>172</c:v>
                </c:pt>
                <c:pt idx="542">
                  <c:v>77</c:v>
                </c:pt>
                <c:pt idx="543">
                  <c:v>72</c:v>
                </c:pt>
                <c:pt idx="544">
                  <c:v>43</c:v>
                </c:pt>
                <c:pt idx="545">
                  <c:v>105</c:v>
                </c:pt>
                <c:pt idx="546">
                  <c:v>109</c:v>
                </c:pt>
                <c:pt idx="547">
                  <c:v>210</c:v>
                </c:pt>
                <c:pt idx="548">
                  <c:v>10</c:v>
                </c:pt>
                <c:pt idx="549">
                  <c:v>165</c:v>
                </c:pt>
                <c:pt idx="550">
                  <c:v>12</c:v>
                </c:pt>
                <c:pt idx="551">
                  <c:v>20</c:v>
                </c:pt>
                <c:pt idx="552">
                  <c:v>12</c:v>
                </c:pt>
                <c:pt idx="553">
                  <c:v>7</c:v>
                </c:pt>
                <c:pt idx="554">
                  <c:v>12</c:v>
                </c:pt>
                <c:pt idx="555">
                  <c:v>162</c:v>
                </c:pt>
                <c:pt idx="556">
                  <c:v>125</c:v>
                </c:pt>
                <c:pt idx="557">
                  <c:v>8</c:v>
                </c:pt>
                <c:pt idx="558">
                  <c:v>203</c:v>
                </c:pt>
                <c:pt idx="559">
                  <c:v>207</c:v>
                </c:pt>
                <c:pt idx="560">
                  <c:v>38</c:v>
                </c:pt>
                <c:pt idx="561">
                  <c:v>8</c:v>
                </c:pt>
                <c:pt idx="562">
                  <c:v>248</c:v>
                </c:pt>
                <c:pt idx="563">
                  <c:v>14</c:v>
                </c:pt>
                <c:pt idx="564">
                  <c:v>247</c:v>
                </c:pt>
                <c:pt idx="565">
                  <c:v>2</c:v>
                </c:pt>
                <c:pt idx="566">
                  <c:v>219</c:v>
                </c:pt>
                <c:pt idx="567">
                  <c:v>97</c:v>
                </c:pt>
                <c:pt idx="568">
                  <c:v>187</c:v>
                </c:pt>
                <c:pt idx="569">
                  <c:v>103</c:v>
                </c:pt>
                <c:pt idx="570">
                  <c:v>24</c:v>
                </c:pt>
                <c:pt idx="571">
                  <c:v>187</c:v>
                </c:pt>
                <c:pt idx="572">
                  <c:v>84</c:v>
                </c:pt>
                <c:pt idx="573">
                  <c:v>13</c:v>
                </c:pt>
                <c:pt idx="574">
                  <c:v>44</c:v>
                </c:pt>
                <c:pt idx="575">
                  <c:v>5</c:v>
                </c:pt>
                <c:pt idx="576">
                  <c:v>9</c:v>
                </c:pt>
                <c:pt idx="577">
                  <c:v>66</c:v>
                </c:pt>
                <c:pt idx="578">
                  <c:v>61</c:v>
                </c:pt>
                <c:pt idx="579">
                  <c:v>92</c:v>
                </c:pt>
                <c:pt idx="580">
                  <c:v>58</c:v>
                </c:pt>
                <c:pt idx="581">
                  <c:v>60</c:v>
                </c:pt>
                <c:pt idx="582">
                  <c:v>152</c:v>
                </c:pt>
                <c:pt idx="583">
                  <c:v>81</c:v>
                </c:pt>
                <c:pt idx="584">
                  <c:v>34</c:v>
                </c:pt>
                <c:pt idx="585">
                  <c:v>341</c:v>
                </c:pt>
                <c:pt idx="586">
                  <c:v>115</c:v>
                </c:pt>
                <c:pt idx="587">
                  <c:v>186</c:v>
                </c:pt>
                <c:pt idx="588">
                  <c:v>68</c:v>
                </c:pt>
                <c:pt idx="589">
                  <c:v>60</c:v>
                </c:pt>
                <c:pt idx="590">
                  <c:v>81</c:v>
                </c:pt>
                <c:pt idx="591">
                  <c:v>25</c:v>
                </c:pt>
                <c:pt idx="592">
                  <c:v>227</c:v>
                </c:pt>
                <c:pt idx="593">
                  <c:v>73</c:v>
                </c:pt>
                <c:pt idx="594">
                  <c:v>204</c:v>
                </c:pt>
                <c:pt idx="595">
                  <c:v>12</c:v>
                </c:pt>
                <c:pt idx="596">
                  <c:v>50</c:v>
                </c:pt>
                <c:pt idx="597">
                  <c:v>190</c:v>
                </c:pt>
                <c:pt idx="598">
                  <c:v>39</c:v>
                </c:pt>
                <c:pt idx="599">
                  <c:v>62</c:v>
                </c:pt>
                <c:pt idx="600">
                  <c:v>83</c:v>
                </c:pt>
                <c:pt idx="601">
                  <c:v>119</c:v>
                </c:pt>
                <c:pt idx="602">
                  <c:v>19</c:v>
                </c:pt>
                <c:pt idx="603">
                  <c:v>146</c:v>
                </c:pt>
                <c:pt idx="604">
                  <c:v>28</c:v>
                </c:pt>
                <c:pt idx="605">
                  <c:v>357</c:v>
                </c:pt>
                <c:pt idx="606">
                  <c:v>33</c:v>
                </c:pt>
                <c:pt idx="607">
                  <c:v>16</c:v>
                </c:pt>
                <c:pt idx="608">
                  <c:v>175</c:v>
                </c:pt>
                <c:pt idx="609">
                  <c:v>0</c:v>
                </c:pt>
                <c:pt idx="610">
                  <c:v>66</c:v>
                </c:pt>
                <c:pt idx="611">
                  <c:v>245</c:v>
                </c:pt>
                <c:pt idx="612">
                  <c:v>27</c:v>
                </c:pt>
                <c:pt idx="613">
                  <c:v>148</c:v>
                </c:pt>
                <c:pt idx="614">
                  <c:v>81</c:v>
                </c:pt>
                <c:pt idx="615">
                  <c:v>32</c:v>
                </c:pt>
                <c:pt idx="616">
                  <c:v>50</c:v>
                </c:pt>
                <c:pt idx="617">
                  <c:v>205</c:v>
                </c:pt>
                <c:pt idx="618">
                  <c:v>67</c:v>
                </c:pt>
                <c:pt idx="619">
                  <c:v>300</c:v>
                </c:pt>
                <c:pt idx="620">
                  <c:v>75</c:v>
                </c:pt>
                <c:pt idx="621">
                  <c:v>85</c:v>
                </c:pt>
                <c:pt idx="622">
                  <c:v>43</c:v>
                </c:pt>
                <c:pt idx="623">
                  <c:v>88</c:v>
                </c:pt>
                <c:pt idx="624">
                  <c:v>218</c:v>
                </c:pt>
                <c:pt idx="625">
                  <c:v>33</c:v>
                </c:pt>
                <c:pt idx="626">
                  <c:v>32</c:v>
                </c:pt>
                <c:pt idx="627">
                  <c:v>38</c:v>
                </c:pt>
                <c:pt idx="628">
                  <c:v>12</c:v>
                </c:pt>
                <c:pt idx="629">
                  <c:v>94</c:v>
                </c:pt>
                <c:pt idx="630">
                  <c:v>116</c:v>
                </c:pt>
                <c:pt idx="631">
                  <c:v>32</c:v>
                </c:pt>
                <c:pt idx="632">
                  <c:v>48</c:v>
                </c:pt>
                <c:pt idx="633">
                  <c:v>84</c:v>
                </c:pt>
                <c:pt idx="634">
                  <c:v>303</c:v>
                </c:pt>
                <c:pt idx="635">
                  <c:v>90</c:v>
                </c:pt>
                <c:pt idx="636">
                  <c:v>39</c:v>
                </c:pt>
                <c:pt idx="637">
                  <c:v>115</c:v>
                </c:pt>
                <c:pt idx="638">
                  <c:v>57</c:v>
                </c:pt>
                <c:pt idx="639">
                  <c:v>55</c:v>
                </c:pt>
                <c:pt idx="640">
                  <c:v>91</c:v>
                </c:pt>
                <c:pt idx="641">
                  <c:v>83</c:v>
                </c:pt>
                <c:pt idx="642">
                  <c:v>3</c:v>
                </c:pt>
                <c:pt idx="643">
                  <c:v>25</c:v>
                </c:pt>
                <c:pt idx="644">
                  <c:v>17</c:v>
                </c:pt>
                <c:pt idx="645">
                  <c:v>29</c:v>
                </c:pt>
                <c:pt idx="646">
                  <c:v>206</c:v>
                </c:pt>
                <c:pt idx="647">
                  <c:v>158</c:v>
                </c:pt>
                <c:pt idx="648">
                  <c:v>102</c:v>
                </c:pt>
                <c:pt idx="649">
                  <c:v>243</c:v>
                </c:pt>
                <c:pt idx="650">
                  <c:v>52</c:v>
                </c:pt>
                <c:pt idx="651">
                  <c:v>256</c:v>
                </c:pt>
                <c:pt idx="652">
                  <c:v>220</c:v>
                </c:pt>
                <c:pt idx="653">
                  <c:v>3</c:v>
                </c:pt>
                <c:pt idx="654">
                  <c:v>3</c:v>
                </c:pt>
                <c:pt idx="655">
                  <c:v>127</c:v>
                </c:pt>
                <c:pt idx="656">
                  <c:v>107</c:v>
                </c:pt>
                <c:pt idx="657">
                  <c:v>135</c:v>
                </c:pt>
                <c:pt idx="658">
                  <c:v>44</c:v>
                </c:pt>
                <c:pt idx="659">
                  <c:v>80</c:v>
                </c:pt>
                <c:pt idx="660">
                  <c:v>197</c:v>
                </c:pt>
                <c:pt idx="661">
                  <c:v>33</c:v>
                </c:pt>
                <c:pt idx="662">
                  <c:v>171</c:v>
                </c:pt>
                <c:pt idx="663">
                  <c:v>127</c:v>
                </c:pt>
                <c:pt idx="664">
                  <c:v>85</c:v>
                </c:pt>
                <c:pt idx="665">
                  <c:v>83</c:v>
                </c:pt>
                <c:pt idx="666">
                  <c:v>102</c:v>
                </c:pt>
                <c:pt idx="667">
                  <c:v>32</c:v>
                </c:pt>
                <c:pt idx="668">
                  <c:v>52</c:v>
                </c:pt>
                <c:pt idx="669">
                  <c:v>53</c:v>
                </c:pt>
                <c:pt idx="670">
                  <c:v>9</c:v>
                </c:pt>
                <c:pt idx="671">
                  <c:v>18</c:v>
                </c:pt>
                <c:pt idx="672">
                  <c:v>103</c:v>
                </c:pt>
                <c:pt idx="673">
                  <c:v>113</c:v>
                </c:pt>
                <c:pt idx="674">
                  <c:v>150</c:v>
                </c:pt>
                <c:pt idx="675">
                  <c:v>77</c:v>
                </c:pt>
                <c:pt idx="676">
                  <c:v>171</c:v>
                </c:pt>
                <c:pt idx="677">
                  <c:v>43</c:v>
                </c:pt>
                <c:pt idx="678">
                  <c:v>1</c:v>
                </c:pt>
                <c:pt idx="679">
                  <c:v>9</c:v>
                </c:pt>
                <c:pt idx="680">
                  <c:v>6</c:v>
                </c:pt>
                <c:pt idx="681">
                  <c:v>22</c:v>
                </c:pt>
                <c:pt idx="682">
                  <c:v>24</c:v>
                </c:pt>
                <c:pt idx="683">
                  <c:v>3</c:v>
                </c:pt>
                <c:pt idx="684">
                  <c:v>95</c:v>
                </c:pt>
                <c:pt idx="685">
                  <c:v>177</c:v>
                </c:pt>
                <c:pt idx="686">
                  <c:v>1</c:v>
                </c:pt>
                <c:pt idx="687">
                  <c:v>22</c:v>
                </c:pt>
                <c:pt idx="688">
                  <c:v>95</c:v>
                </c:pt>
                <c:pt idx="689">
                  <c:v>60</c:v>
                </c:pt>
                <c:pt idx="690">
                  <c:v>272</c:v>
                </c:pt>
                <c:pt idx="691">
                  <c:v>316</c:v>
                </c:pt>
                <c:pt idx="692">
                  <c:v>37</c:v>
                </c:pt>
                <c:pt idx="693">
                  <c:v>291</c:v>
                </c:pt>
                <c:pt idx="694">
                  <c:v>74</c:v>
                </c:pt>
                <c:pt idx="695">
                  <c:v>65</c:v>
                </c:pt>
                <c:pt idx="696">
                  <c:v>45</c:v>
                </c:pt>
                <c:pt idx="697">
                  <c:v>205</c:v>
                </c:pt>
                <c:pt idx="698">
                  <c:v>197</c:v>
                </c:pt>
                <c:pt idx="699">
                  <c:v>96</c:v>
                </c:pt>
                <c:pt idx="700">
                  <c:v>33</c:v>
                </c:pt>
                <c:pt idx="701">
                  <c:v>207</c:v>
                </c:pt>
                <c:pt idx="702">
                  <c:v>42</c:v>
                </c:pt>
                <c:pt idx="703">
                  <c:v>11</c:v>
                </c:pt>
                <c:pt idx="704">
                  <c:v>169</c:v>
                </c:pt>
                <c:pt idx="705">
                  <c:v>118</c:v>
                </c:pt>
                <c:pt idx="706">
                  <c:v>93</c:v>
                </c:pt>
                <c:pt idx="707">
                  <c:v>40</c:v>
                </c:pt>
                <c:pt idx="708">
                  <c:v>44</c:v>
                </c:pt>
                <c:pt idx="709">
                  <c:v>100</c:v>
                </c:pt>
                <c:pt idx="710">
                  <c:v>211</c:v>
                </c:pt>
                <c:pt idx="711">
                  <c:v>32</c:v>
                </c:pt>
                <c:pt idx="712">
                  <c:v>10</c:v>
                </c:pt>
                <c:pt idx="713">
                  <c:v>15</c:v>
                </c:pt>
                <c:pt idx="714">
                  <c:v>68</c:v>
                </c:pt>
                <c:pt idx="715">
                  <c:v>28</c:v>
                </c:pt>
                <c:pt idx="716">
                  <c:v>236</c:v>
                </c:pt>
                <c:pt idx="717">
                  <c:v>58</c:v>
                </c:pt>
                <c:pt idx="718">
                  <c:v>12</c:v>
                </c:pt>
                <c:pt idx="719">
                  <c:v>180</c:v>
                </c:pt>
                <c:pt idx="720">
                  <c:v>104</c:v>
                </c:pt>
                <c:pt idx="721">
                  <c:v>2</c:v>
                </c:pt>
                <c:pt idx="722">
                  <c:v>82</c:v>
                </c:pt>
                <c:pt idx="723">
                  <c:v>247</c:v>
                </c:pt>
                <c:pt idx="724">
                  <c:v>137</c:v>
                </c:pt>
                <c:pt idx="725">
                  <c:v>17</c:v>
                </c:pt>
                <c:pt idx="726">
                  <c:v>7</c:v>
                </c:pt>
                <c:pt idx="727">
                  <c:v>11</c:v>
                </c:pt>
                <c:pt idx="728">
                  <c:v>168</c:v>
                </c:pt>
                <c:pt idx="729">
                  <c:v>317</c:v>
                </c:pt>
                <c:pt idx="730">
                  <c:v>5</c:v>
                </c:pt>
                <c:pt idx="731">
                  <c:v>75</c:v>
                </c:pt>
                <c:pt idx="732">
                  <c:v>62</c:v>
                </c:pt>
                <c:pt idx="733">
                  <c:v>252</c:v>
                </c:pt>
                <c:pt idx="734">
                  <c:v>175</c:v>
                </c:pt>
                <c:pt idx="735">
                  <c:v>60</c:v>
                </c:pt>
                <c:pt idx="736">
                  <c:v>6</c:v>
                </c:pt>
                <c:pt idx="737">
                  <c:v>41</c:v>
                </c:pt>
                <c:pt idx="738">
                  <c:v>82</c:v>
                </c:pt>
                <c:pt idx="739">
                  <c:v>14</c:v>
                </c:pt>
                <c:pt idx="740">
                  <c:v>114</c:v>
                </c:pt>
                <c:pt idx="741">
                  <c:v>97</c:v>
                </c:pt>
                <c:pt idx="742">
                  <c:v>40</c:v>
                </c:pt>
                <c:pt idx="743">
                  <c:v>54</c:v>
                </c:pt>
                <c:pt idx="744">
                  <c:v>101</c:v>
                </c:pt>
                <c:pt idx="745">
                  <c:v>8</c:v>
                </c:pt>
                <c:pt idx="746">
                  <c:v>11</c:v>
                </c:pt>
                <c:pt idx="747">
                  <c:v>113</c:v>
                </c:pt>
                <c:pt idx="748">
                  <c:v>122</c:v>
                </c:pt>
                <c:pt idx="749">
                  <c:v>117</c:v>
                </c:pt>
                <c:pt idx="750">
                  <c:v>29</c:v>
                </c:pt>
                <c:pt idx="751">
                  <c:v>67</c:v>
                </c:pt>
                <c:pt idx="752">
                  <c:v>21</c:v>
                </c:pt>
                <c:pt idx="753">
                  <c:v>41</c:v>
                </c:pt>
                <c:pt idx="754">
                  <c:v>8</c:v>
                </c:pt>
                <c:pt idx="755">
                  <c:v>88</c:v>
                </c:pt>
                <c:pt idx="756">
                  <c:v>183</c:v>
                </c:pt>
                <c:pt idx="757">
                  <c:v>21</c:v>
                </c:pt>
                <c:pt idx="758">
                  <c:v>142</c:v>
                </c:pt>
                <c:pt idx="759">
                  <c:v>59</c:v>
                </c:pt>
                <c:pt idx="760">
                  <c:v>96</c:v>
                </c:pt>
                <c:pt idx="761">
                  <c:v>115</c:v>
                </c:pt>
                <c:pt idx="762">
                  <c:v>329</c:v>
                </c:pt>
                <c:pt idx="763">
                  <c:v>124</c:v>
                </c:pt>
                <c:pt idx="764">
                  <c:v>87</c:v>
                </c:pt>
                <c:pt idx="765">
                  <c:v>40</c:v>
                </c:pt>
                <c:pt idx="766">
                  <c:v>253</c:v>
                </c:pt>
                <c:pt idx="767">
                  <c:v>91</c:v>
                </c:pt>
                <c:pt idx="768">
                  <c:v>206</c:v>
                </c:pt>
                <c:pt idx="769">
                  <c:v>42</c:v>
                </c:pt>
                <c:pt idx="770">
                  <c:v>18</c:v>
                </c:pt>
                <c:pt idx="771">
                  <c:v>26</c:v>
                </c:pt>
                <c:pt idx="772">
                  <c:v>4</c:v>
                </c:pt>
                <c:pt idx="773">
                  <c:v>54</c:v>
                </c:pt>
                <c:pt idx="774">
                  <c:v>29</c:v>
                </c:pt>
                <c:pt idx="775">
                  <c:v>101</c:v>
                </c:pt>
                <c:pt idx="776">
                  <c:v>8</c:v>
                </c:pt>
                <c:pt idx="777">
                  <c:v>61</c:v>
                </c:pt>
                <c:pt idx="778">
                  <c:v>77</c:v>
                </c:pt>
                <c:pt idx="779">
                  <c:v>208</c:v>
                </c:pt>
                <c:pt idx="780">
                  <c:v>9</c:v>
                </c:pt>
                <c:pt idx="781">
                  <c:v>242</c:v>
                </c:pt>
                <c:pt idx="782">
                  <c:v>24</c:v>
                </c:pt>
                <c:pt idx="783">
                  <c:v>135</c:v>
                </c:pt>
                <c:pt idx="784">
                  <c:v>4</c:v>
                </c:pt>
                <c:pt idx="785">
                  <c:v>46</c:v>
                </c:pt>
                <c:pt idx="786">
                  <c:v>56</c:v>
                </c:pt>
                <c:pt idx="787">
                  <c:v>120</c:v>
                </c:pt>
                <c:pt idx="788">
                  <c:v>40</c:v>
                </c:pt>
                <c:pt idx="789">
                  <c:v>340</c:v>
                </c:pt>
                <c:pt idx="790">
                  <c:v>51</c:v>
                </c:pt>
                <c:pt idx="791">
                  <c:v>279</c:v>
                </c:pt>
                <c:pt idx="792">
                  <c:v>99</c:v>
                </c:pt>
                <c:pt idx="793">
                  <c:v>285</c:v>
                </c:pt>
                <c:pt idx="794">
                  <c:v>3</c:v>
                </c:pt>
                <c:pt idx="795">
                  <c:v>11</c:v>
                </c:pt>
                <c:pt idx="796">
                  <c:v>32</c:v>
                </c:pt>
                <c:pt idx="797">
                  <c:v>151</c:v>
                </c:pt>
                <c:pt idx="798">
                  <c:v>67</c:v>
                </c:pt>
                <c:pt idx="799">
                  <c:v>5</c:v>
                </c:pt>
                <c:pt idx="800">
                  <c:v>0</c:v>
                </c:pt>
                <c:pt idx="801">
                  <c:v>199</c:v>
                </c:pt>
                <c:pt idx="802">
                  <c:v>1</c:v>
                </c:pt>
                <c:pt idx="803">
                  <c:v>5</c:v>
                </c:pt>
                <c:pt idx="804">
                  <c:v>83</c:v>
                </c:pt>
                <c:pt idx="805">
                  <c:v>107</c:v>
                </c:pt>
                <c:pt idx="806">
                  <c:v>152</c:v>
                </c:pt>
                <c:pt idx="807">
                  <c:v>96</c:v>
                </c:pt>
                <c:pt idx="808">
                  <c:v>144</c:v>
                </c:pt>
                <c:pt idx="809">
                  <c:v>351</c:v>
                </c:pt>
                <c:pt idx="810">
                  <c:v>6</c:v>
                </c:pt>
                <c:pt idx="811">
                  <c:v>38</c:v>
                </c:pt>
                <c:pt idx="812">
                  <c:v>18</c:v>
                </c:pt>
                <c:pt idx="813">
                  <c:v>221</c:v>
                </c:pt>
                <c:pt idx="814">
                  <c:v>75</c:v>
                </c:pt>
                <c:pt idx="815">
                  <c:v>26</c:v>
                </c:pt>
                <c:pt idx="816">
                  <c:v>240</c:v>
                </c:pt>
                <c:pt idx="817">
                  <c:v>16</c:v>
                </c:pt>
                <c:pt idx="818">
                  <c:v>55</c:v>
                </c:pt>
                <c:pt idx="819">
                  <c:v>80</c:v>
                </c:pt>
                <c:pt idx="820">
                  <c:v>108</c:v>
                </c:pt>
                <c:pt idx="821">
                  <c:v>97</c:v>
                </c:pt>
                <c:pt idx="822">
                  <c:v>29</c:v>
                </c:pt>
                <c:pt idx="823">
                  <c:v>27</c:v>
                </c:pt>
                <c:pt idx="824">
                  <c:v>45</c:v>
                </c:pt>
                <c:pt idx="825">
                  <c:v>135</c:v>
                </c:pt>
                <c:pt idx="826">
                  <c:v>179</c:v>
                </c:pt>
                <c:pt idx="827">
                  <c:v>173</c:v>
                </c:pt>
                <c:pt idx="828">
                  <c:v>124</c:v>
                </c:pt>
                <c:pt idx="829">
                  <c:v>42</c:v>
                </c:pt>
                <c:pt idx="830">
                  <c:v>6</c:v>
                </c:pt>
                <c:pt idx="831">
                  <c:v>29</c:v>
                </c:pt>
                <c:pt idx="832">
                  <c:v>289</c:v>
                </c:pt>
                <c:pt idx="833">
                  <c:v>171</c:v>
                </c:pt>
                <c:pt idx="834">
                  <c:v>100</c:v>
                </c:pt>
                <c:pt idx="835">
                  <c:v>74</c:v>
                </c:pt>
                <c:pt idx="836">
                  <c:v>2</c:v>
                </c:pt>
                <c:pt idx="837">
                  <c:v>14</c:v>
                </c:pt>
                <c:pt idx="838">
                  <c:v>338</c:v>
                </c:pt>
                <c:pt idx="839">
                  <c:v>338</c:v>
                </c:pt>
                <c:pt idx="840">
                  <c:v>307</c:v>
                </c:pt>
                <c:pt idx="841">
                  <c:v>191</c:v>
                </c:pt>
                <c:pt idx="842">
                  <c:v>28</c:v>
                </c:pt>
                <c:pt idx="843">
                  <c:v>296</c:v>
                </c:pt>
                <c:pt idx="844">
                  <c:v>20</c:v>
                </c:pt>
                <c:pt idx="845">
                  <c:v>174</c:v>
                </c:pt>
                <c:pt idx="846">
                  <c:v>197</c:v>
                </c:pt>
                <c:pt idx="847">
                  <c:v>25</c:v>
                </c:pt>
                <c:pt idx="848">
                  <c:v>222</c:v>
                </c:pt>
                <c:pt idx="849">
                  <c:v>348</c:v>
                </c:pt>
                <c:pt idx="850">
                  <c:v>44</c:v>
                </c:pt>
                <c:pt idx="851">
                  <c:v>59</c:v>
                </c:pt>
                <c:pt idx="852">
                  <c:v>245</c:v>
                </c:pt>
                <c:pt idx="853">
                  <c:v>133</c:v>
                </c:pt>
                <c:pt idx="854">
                  <c:v>40</c:v>
                </c:pt>
                <c:pt idx="855">
                  <c:v>51</c:v>
                </c:pt>
                <c:pt idx="856">
                  <c:v>15</c:v>
                </c:pt>
                <c:pt idx="857">
                  <c:v>321</c:v>
                </c:pt>
                <c:pt idx="858">
                  <c:v>326</c:v>
                </c:pt>
                <c:pt idx="859">
                  <c:v>121</c:v>
                </c:pt>
                <c:pt idx="860">
                  <c:v>41</c:v>
                </c:pt>
                <c:pt idx="861">
                  <c:v>7</c:v>
                </c:pt>
                <c:pt idx="862">
                  <c:v>8</c:v>
                </c:pt>
                <c:pt idx="863">
                  <c:v>3</c:v>
                </c:pt>
                <c:pt idx="864">
                  <c:v>26</c:v>
                </c:pt>
                <c:pt idx="865">
                  <c:v>9</c:v>
                </c:pt>
                <c:pt idx="866">
                  <c:v>90</c:v>
                </c:pt>
                <c:pt idx="867">
                  <c:v>98</c:v>
                </c:pt>
                <c:pt idx="868">
                  <c:v>12</c:v>
                </c:pt>
                <c:pt idx="869">
                  <c:v>41</c:v>
                </c:pt>
                <c:pt idx="870">
                  <c:v>217</c:v>
                </c:pt>
                <c:pt idx="871">
                  <c:v>213</c:v>
                </c:pt>
                <c:pt idx="872">
                  <c:v>245</c:v>
                </c:pt>
                <c:pt idx="873">
                  <c:v>38</c:v>
                </c:pt>
                <c:pt idx="874">
                  <c:v>297</c:v>
                </c:pt>
                <c:pt idx="875">
                  <c:v>14</c:v>
                </c:pt>
                <c:pt idx="876">
                  <c:v>70</c:v>
                </c:pt>
                <c:pt idx="877">
                  <c:v>147</c:v>
                </c:pt>
                <c:pt idx="878">
                  <c:v>62</c:v>
                </c:pt>
                <c:pt idx="879">
                  <c:v>90</c:v>
                </c:pt>
                <c:pt idx="880">
                  <c:v>125</c:v>
                </c:pt>
                <c:pt idx="881">
                  <c:v>71</c:v>
                </c:pt>
                <c:pt idx="882">
                  <c:v>6</c:v>
                </c:pt>
                <c:pt idx="883">
                  <c:v>9</c:v>
                </c:pt>
                <c:pt idx="884">
                  <c:v>104</c:v>
                </c:pt>
                <c:pt idx="885">
                  <c:v>35</c:v>
                </c:pt>
                <c:pt idx="886">
                  <c:v>50</c:v>
                </c:pt>
                <c:pt idx="887">
                  <c:v>90</c:v>
                </c:pt>
                <c:pt idx="888">
                  <c:v>76</c:v>
                </c:pt>
                <c:pt idx="889">
                  <c:v>56</c:v>
                </c:pt>
                <c:pt idx="890">
                  <c:v>70</c:v>
                </c:pt>
                <c:pt idx="891">
                  <c:v>130</c:v>
                </c:pt>
                <c:pt idx="892">
                  <c:v>40</c:v>
                </c:pt>
                <c:pt idx="893">
                  <c:v>63</c:v>
                </c:pt>
                <c:pt idx="894">
                  <c:v>27</c:v>
                </c:pt>
                <c:pt idx="895">
                  <c:v>12</c:v>
                </c:pt>
                <c:pt idx="896">
                  <c:v>248</c:v>
                </c:pt>
                <c:pt idx="897">
                  <c:v>66</c:v>
                </c:pt>
                <c:pt idx="898">
                  <c:v>135</c:v>
                </c:pt>
                <c:pt idx="899">
                  <c:v>36</c:v>
                </c:pt>
                <c:pt idx="900">
                  <c:v>6</c:v>
                </c:pt>
                <c:pt idx="901">
                  <c:v>1</c:v>
                </c:pt>
                <c:pt idx="902">
                  <c:v>35</c:v>
                </c:pt>
                <c:pt idx="903">
                  <c:v>13</c:v>
                </c:pt>
                <c:pt idx="904">
                  <c:v>223</c:v>
                </c:pt>
                <c:pt idx="905">
                  <c:v>231</c:v>
                </c:pt>
                <c:pt idx="906">
                  <c:v>1</c:v>
                </c:pt>
                <c:pt idx="907">
                  <c:v>147</c:v>
                </c:pt>
                <c:pt idx="908">
                  <c:v>145</c:v>
                </c:pt>
                <c:pt idx="909">
                  <c:v>59</c:v>
                </c:pt>
                <c:pt idx="910">
                  <c:v>64</c:v>
                </c:pt>
                <c:pt idx="911">
                  <c:v>49</c:v>
                </c:pt>
                <c:pt idx="912">
                  <c:v>51</c:v>
                </c:pt>
                <c:pt idx="913">
                  <c:v>224</c:v>
                </c:pt>
                <c:pt idx="914">
                  <c:v>36</c:v>
                </c:pt>
                <c:pt idx="915">
                  <c:v>72</c:v>
                </c:pt>
                <c:pt idx="916">
                  <c:v>227</c:v>
                </c:pt>
                <c:pt idx="917">
                  <c:v>17</c:v>
                </c:pt>
                <c:pt idx="918">
                  <c:v>75</c:v>
                </c:pt>
                <c:pt idx="919">
                  <c:v>27</c:v>
                </c:pt>
                <c:pt idx="920">
                  <c:v>51</c:v>
                </c:pt>
                <c:pt idx="921">
                  <c:v>97</c:v>
                </c:pt>
                <c:pt idx="922">
                  <c:v>69</c:v>
                </c:pt>
                <c:pt idx="923">
                  <c:v>268</c:v>
                </c:pt>
                <c:pt idx="924">
                  <c:v>255</c:v>
                </c:pt>
                <c:pt idx="925">
                  <c:v>47</c:v>
                </c:pt>
                <c:pt idx="926">
                  <c:v>10</c:v>
                </c:pt>
                <c:pt idx="927">
                  <c:v>163</c:v>
                </c:pt>
                <c:pt idx="928">
                  <c:v>8</c:v>
                </c:pt>
                <c:pt idx="929">
                  <c:v>66</c:v>
                </c:pt>
                <c:pt idx="930">
                  <c:v>20</c:v>
                </c:pt>
                <c:pt idx="931">
                  <c:v>141</c:v>
                </c:pt>
                <c:pt idx="932">
                  <c:v>34</c:v>
                </c:pt>
                <c:pt idx="933">
                  <c:v>36</c:v>
                </c:pt>
                <c:pt idx="934">
                  <c:v>49</c:v>
                </c:pt>
                <c:pt idx="935">
                  <c:v>83</c:v>
                </c:pt>
                <c:pt idx="936">
                  <c:v>38</c:v>
                </c:pt>
                <c:pt idx="937">
                  <c:v>55</c:v>
                </c:pt>
                <c:pt idx="938">
                  <c:v>61</c:v>
                </c:pt>
                <c:pt idx="939">
                  <c:v>5</c:v>
                </c:pt>
                <c:pt idx="940">
                  <c:v>220</c:v>
                </c:pt>
                <c:pt idx="941">
                  <c:v>17</c:v>
                </c:pt>
                <c:pt idx="942">
                  <c:v>9</c:v>
                </c:pt>
                <c:pt idx="943">
                  <c:v>307</c:v>
                </c:pt>
                <c:pt idx="944">
                  <c:v>114</c:v>
                </c:pt>
                <c:pt idx="945">
                  <c:v>27</c:v>
                </c:pt>
                <c:pt idx="946">
                  <c:v>43</c:v>
                </c:pt>
                <c:pt idx="947">
                  <c:v>2</c:v>
                </c:pt>
                <c:pt idx="948">
                  <c:v>18</c:v>
                </c:pt>
                <c:pt idx="949">
                  <c:v>44</c:v>
                </c:pt>
                <c:pt idx="950">
                  <c:v>65</c:v>
                </c:pt>
                <c:pt idx="951">
                  <c:v>55</c:v>
                </c:pt>
                <c:pt idx="952">
                  <c:v>229</c:v>
                </c:pt>
                <c:pt idx="953">
                  <c:v>13</c:v>
                </c:pt>
                <c:pt idx="954">
                  <c:v>64</c:v>
                </c:pt>
                <c:pt idx="955">
                  <c:v>42</c:v>
                </c:pt>
                <c:pt idx="956">
                  <c:v>65</c:v>
                </c:pt>
                <c:pt idx="957">
                  <c:v>132</c:v>
                </c:pt>
                <c:pt idx="958">
                  <c:v>46</c:v>
                </c:pt>
                <c:pt idx="959">
                  <c:v>57</c:v>
                </c:pt>
                <c:pt idx="960">
                  <c:v>42</c:v>
                </c:pt>
                <c:pt idx="961">
                  <c:v>8</c:v>
                </c:pt>
                <c:pt idx="962">
                  <c:v>9</c:v>
                </c:pt>
                <c:pt idx="963">
                  <c:v>94</c:v>
                </c:pt>
                <c:pt idx="964">
                  <c:v>138</c:v>
                </c:pt>
                <c:pt idx="965">
                  <c:v>204</c:v>
                </c:pt>
                <c:pt idx="966">
                  <c:v>42</c:v>
                </c:pt>
                <c:pt idx="967">
                  <c:v>24</c:v>
                </c:pt>
                <c:pt idx="968">
                  <c:v>33</c:v>
                </c:pt>
                <c:pt idx="969">
                  <c:v>29</c:v>
                </c:pt>
                <c:pt idx="970">
                  <c:v>261</c:v>
                </c:pt>
                <c:pt idx="971">
                  <c:v>82</c:v>
                </c:pt>
                <c:pt idx="972">
                  <c:v>54</c:v>
                </c:pt>
                <c:pt idx="973">
                  <c:v>0</c:v>
                </c:pt>
                <c:pt idx="974">
                  <c:v>24</c:v>
                </c:pt>
                <c:pt idx="975">
                  <c:v>22</c:v>
                </c:pt>
                <c:pt idx="976">
                  <c:v>202</c:v>
                </c:pt>
                <c:pt idx="977">
                  <c:v>4</c:v>
                </c:pt>
                <c:pt idx="978">
                  <c:v>29</c:v>
                </c:pt>
                <c:pt idx="979">
                  <c:v>158</c:v>
                </c:pt>
                <c:pt idx="980">
                  <c:v>149</c:v>
                </c:pt>
                <c:pt idx="981">
                  <c:v>143</c:v>
                </c:pt>
                <c:pt idx="982">
                  <c:v>21</c:v>
                </c:pt>
                <c:pt idx="983">
                  <c:v>230</c:v>
                </c:pt>
                <c:pt idx="984">
                  <c:v>125</c:v>
                </c:pt>
                <c:pt idx="985">
                  <c:v>174</c:v>
                </c:pt>
                <c:pt idx="986">
                  <c:v>56</c:v>
                </c:pt>
                <c:pt idx="987">
                  <c:v>99</c:v>
                </c:pt>
                <c:pt idx="988">
                  <c:v>75</c:v>
                </c:pt>
                <c:pt idx="989">
                  <c:v>23</c:v>
                </c:pt>
                <c:pt idx="990">
                  <c:v>37</c:v>
                </c:pt>
                <c:pt idx="991">
                  <c:v>41</c:v>
                </c:pt>
                <c:pt idx="992">
                  <c:v>159</c:v>
                </c:pt>
                <c:pt idx="993">
                  <c:v>67</c:v>
                </c:pt>
                <c:pt idx="994">
                  <c:v>143</c:v>
                </c:pt>
                <c:pt idx="995">
                  <c:v>32</c:v>
                </c:pt>
                <c:pt idx="996">
                  <c:v>56</c:v>
                </c:pt>
                <c:pt idx="997">
                  <c:v>59</c:v>
                </c:pt>
                <c:pt idx="998">
                  <c:v>3</c:v>
                </c:pt>
                <c:pt idx="999">
                  <c:v>139</c:v>
                </c:pt>
                <c:pt idx="1000">
                  <c:v>66</c:v>
                </c:pt>
                <c:pt idx="1001">
                  <c:v>109</c:v>
                </c:pt>
                <c:pt idx="1002">
                  <c:v>134</c:v>
                </c:pt>
                <c:pt idx="1003">
                  <c:v>19</c:v>
                </c:pt>
                <c:pt idx="1004">
                  <c:v>58</c:v>
                </c:pt>
                <c:pt idx="1005">
                  <c:v>11</c:v>
                </c:pt>
                <c:pt idx="1006">
                  <c:v>27</c:v>
                </c:pt>
                <c:pt idx="1007">
                  <c:v>21</c:v>
                </c:pt>
                <c:pt idx="1008">
                  <c:v>4</c:v>
                </c:pt>
                <c:pt idx="1009">
                  <c:v>132</c:v>
                </c:pt>
                <c:pt idx="1010">
                  <c:v>10</c:v>
                </c:pt>
                <c:pt idx="1011">
                  <c:v>35</c:v>
                </c:pt>
                <c:pt idx="1012">
                  <c:v>31</c:v>
                </c:pt>
                <c:pt idx="1013">
                  <c:v>227</c:v>
                </c:pt>
                <c:pt idx="1014">
                  <c:v>70</c:v>
                </c:pt>
                <c:pt idx="1015">
                  <c:v>175</c:v>
                </c:pt>
                <c:pt idx="1016">
                  <c:v>144</c:v>
                </c:pt>
                <c:pt idx="1017">
                  <c:v>223</c:v>
                </c:pt>
                <c:pt idx="1018">
                  <c:v>104</c:v>
                </c:pt>
                <c:pt idx="1019">
                  <c:v>57</c:v>
                </c:pt>
                <c:pt idx="1020">
                  <c:v>10</c:v>
                </c:pt>
                <c:pt idx="1021">
                  <c:v>125</c:v>
                </c:pt>
                <c:pt idx="1022">
                  <c:v>237</c:v>
                </c:pt>
                <c:pt idx="1023">
                  <c:v>49</c:v>
                </c:pt>
                <c:pt idx="1024">
                  <c:v>60</c:v>
                </c:pt>
                <c:pt idx="1025">
                  <c:v>103</c:v>
                </c:pt>
                <c:pt idx="1026">
                  <c:v>159</c:v>
                </c:pt>
                <c:pt idx="1027">
                  <c:v>100</c:v>
                </c:pt>
                <c:pt idx="1028">
                  <c:v>26</c:v>
                </c:pt>
                <c:pt idx="1029">
                  <c:v>4</c:v>
                </c:pt>
                <c:pt idx="1030">
                  <c:v>57</c:v>
                </c:pt>
                <c:pt idx="1031">
                  <c:v>24</c:v>
                </c:pt>
                <c:pt idx="1032">
                  <c:v>88</c:v>
                </c:pt>
                <c:pt idx="1033">
                  <c:v>28</c:v>
                </c:pt>
                <c:pt idx="1034">
                  <c:v>160</c:v>
                </c:pt>
                <c:pt idx="1035">
                  <c:v>146</c:v>
                </c:pt>
                <c:pt idx="1036">
                  <c:v>58</c:v>
                </c:pt>
                <c:pt idx="1037">
                  <c:v>54</c:v>
                </c:pt>
                <c:pt idx="1038">
                  <c:v>77</c:v>
                </c:pt>
                <c:pt idx="1039">
                  <c:v>129</c:v>
                </c:pt>
                <c:pt idx="1040">
                  <c:v>165</c:v>
                </c:pt>
                <c:pt idx="1041">
                  <c:v>203</c:v>
                </c:pt>
                <c:pt idx="1042">
                  <c:v>19</c:v>
                </c:pt>
                <c:pt idx="1043">
                  <c:v>164</c:v>
                </c:pt>
                <c:pt idx="1044">
                  <c:v>38</c:v>
                </c:pt>
                <c:pt idx="1045">
                  <c:v>88</c:v>
                </c:pt>
                <c:pt idx="1046">
                  <c:v>69</c:v>
                </c:pt>
                <c:pt idx="1047">
                  <c:v>21</c:v>
                </c:pt>
                <c:pt idx="1048">
                  <c:v>248</c:v>
                </c:pt>
                <c:pt idx="1049">
                  <c:v>33</c:v>
                </c:pt>
                <c:pt idx="1050">
                  <c:v>98</c:v>
                </c:pt>
                <c:pt idx="1051">
                  <c:v>136</c:v>
                </c:pt>
                <c:pt idx="1052">
                  <c:v>221</c:v>
                </c:pt>
                <c:pt idx="1053">
                  <c:v>143</c:v>
                </c:pt>
                <c:pt idx="1054">
                  <c:v>11</c:v>
                </c:pt>
                <c:pt idx="1055">
                  <c:v>58</c:v>
                </c:pt>
                <c:pt idx="1056">
                  <c:v>29</c:v>
                </c:pt>
                <c:pt idx="1057">
                  <c:v>90</c:v>
                </c:pt>
                <c:pt idx="1058">
                  <c:v>13</c:v>
                </c:pt>
                <c:pt idx="1059">
                  <c:v>197</c:v>
                </c:pt>
                <c:pt idx="1060">
                  <c:v>187</c:v>
                </c:pt>
                <c:pt idx="1061">
                  <c:v>5</c:v>
                </c:pt>
                <c:pt idx="1062">
                  <c:v>129</c:v>
                </c:pt>
                <c:pt idx="1063">
                  <c:v>209</c:v>
                </c:pt>
                <c:pt idx="1064">
                  <c:v>28</c:v>
                </c:pt>
                <c:pt idx="1065">
                  <c:v>227</c:v>
                </c:pt>
                <c:pt idx="1066">
                  <c:v>314</c:v>
                </c:pt>
                <c:pt idx="1067">
                  <c:v>47</c:v>
                </c:pt>
                <c:pt idx="1068">
                  <c:v>285</c:v>
                </c:pt>
                <c:pt idx="1069">
                  <c:v>41</c:v>
                </c:pt>
                <c:pt idx="1070">
                  <c:v>3</c:v>
                </c:pt>
                <c:pt idx="1071">
                  <c:v>82</c:v>
                </c:pt>
                <c:pt idx="1072">
                  <c:v>134</c:v>
                </c:pt>
                <c:pt idx="1073">
                  <c:v>164</c:v>
                </c:pt>
                <c:pt idx="1074">
                  <c:v>255</c:v>
                </c:pt>
                <c:pt idx="1075">
                  <c:v>41</c:v>
                </c:pt>
                <c:pt idx="1076">
                  <c:v>35</c:v>
                </c:pt>
                <c:pt idx="1077">
                  <c:v>258</c:v>
                </c:pt>
                <c:pt idx="1078">
                  <c:v>3</c:v>
                </c:pt>
                <c:pt idx="1079">
                  <c:v>120</c:v>
                </c:pt>
                <c:pt idx="1080">
                  <c:v>75</c:v>
                </c:pt>
                <c:pt idx="1081">
                  <c:v>35</c:v>
                </c:pt>
                <c:pt idx="1082">
                  <c:v>291</c:v>
                </c:pt>
                <c:pt idx="1083">
                  <c:v>12</c:v>
                </c:pt>
                <c:pt idx="1084">
                  <c:v>178</c:v>
                </c:pt>
                <c:pt idx="1085">
                  <c:v>319</c:v>
                </c:pt>
                <c:pt idx="1086">
                  <c:v>84</c:v>
                </c:pt>
                <c:pt idx="1087">
                  <c:v>170</c:v>
                </c:pt>
                <c:pt idx="1088">
                  <c:v>36</c:v>
                </c:pt>
                <c:pt idx="1089">
                  <c:v>250</c:v>
                </c:pt>
                <c:pt idx="1090">
                  <c:v>170</c:v>
                </c:pt>
                <c:pt idx="1091">
                  <c:v>290</c:v>
                </c:pt>
                <c:pt idx="1092">
                  <c:v>159</c:v>
                </c:pt>
                <c:pt idx="1093">
                  <c:v>173</c:v>
                </c:pt>
                <c:pt idx="1094">
                  <c:v>60</c:v>
                </c:pt>
                <c:pt idx="1095">
                  <c:v>305</c:v>
                </c:pt>
                <c:pt idx="1096">
                  <c:v>256</c:v>
                </c:pt>
                <c:pt idx="1097">
                  <c:v>177</c:v>
                </c:pt>
                <c:pt idx="1098">
                  <c:v>83</c:v>
                </c:pt>
                <c:pt idx="1099">
                  <c:v>1</c:v>
                </c:pt>
                <c:pt idx="1100">
                  <c:v>32</c:v>
                </c:pt>
                <c:pt idx="1101">
                  <c:v>71</c:v>
                </c:pt>
                <c:pt idx="1102">
                  <c:v>10</c:v>
                </c:pt>
                <c:pt idx="1103">
                  <c:v>178</c:v>
                </c:pt>
                <c:pt idx="1104">
                  <c:v>86</c:v>
                </c:pt>
                <c:pt idx="1105">
                  <c:v>157</c:v>
                </c:pt>
                <c:pt idx="1106">
                  <c:v>10</c:v>
                </c:pt>
                <c:pt idx="1107">
                  <c:v>126</c:v>
                </c:pt>
                <c:pt idx="1108">
                  <c:v>53</c:v>
                </c:pt>
                <c:pt idx="1109">
                  <c:v>147</c:v>
                </c:pt>
                <c:pt idx="1110">
                  <c:v>28</c:v>
                </c:pt>
                <c:pt idx="1111">
                  <c:v>87</c:v>
                </c:pt>
                <c:pt idx="1112">
                  <c:v>12</c:v>
                </c:pt>
                <c:pt idx="1113">
                  <c:v>81</c:v>
                </c:pt>
                <c:pt idx="1114">
                  <c:v>174</c:v>
                </c:pt>
                <c:pt idx="1115">
                  <c:v>2</c:v>
                </c:pt>
                <c:pt idx="1116">
                  <c:v>100</c:v>
                </c:pt>
                <c:pt idx="1117">
                  <c:v>39</c:v>
                </c:pt>
                <c:pt idx="1118">
                  <c:v>33</c:v>
                </c:pt>
                <c:pt idx="1119">
                  <c:v>343</c:v>
                </c:pt>
                <c:pt idx="1120">
                  <c:v>5</c:v>
                </c:pt>
                <c:pt idx="1121">
                  <c:v>44</c:v>
                </c:pt>
                <c:pt idx="1122">
                  <c:v>104</c:v>
                </c:pt>
                <c:pt idx="1123">
                  <c:v>116</c:v>
                </c:pt>
                <c:pt idx="1124">
                  <c:v>125</c:v>
                </c:pt>
                <c:pt idx="1125">
                  <c:v>115</c:v>
                </c:pt>
                <c:pt idx="1126">
                  <c:v>77</c:v>
                </c:pt>
                <c:pt idx="1127">
                  <c:v>156</c:v>
                </c:pt>
                <c:pt idx="1128">
                  <c:v>80</c:v>
                </c:pt>
                <c:pt idx="1129">
                  <c:v>135</c:v>
                </c:pt>
                <c:pt idx="1130">
                  <c:v>340</c:v>
                </c:pt>
                <c:pt idx="1131">
                  <c:v>270</c:v>
                </c:pt>
                <c:pt idx="1132">
                  <c:v>141</c:v>
                </c:pt>
                <c:pt idx="1133">
                  <c:v>107</c:v>
                </c:pt>
                <c:pt idx="1134">
                  <c:v>260</c:v>
                </c:pt>
                <c:pt idx="1135">
                  <c:v>257</c:v>
                </c:pt>
                <c:pt idx="1136">
                  <c:v>2</c:v>
                </c:pt>
                <c:pt idx="1137">
                  <c:v>69</c:v>
                </c:pt>
                <c:pt idx="1138">
                  <c:v>224</c:v>
                </c:pt>
                <c:pt idx="1139">
                  <c:v>46</c:v>
                </c:pt>
                <c:pt idx="1140">
                  <c:v>42</c:v>
                </c:pt>
                <c:pt idx="1141">
                  <c:v>315</c:v>
                </c:pt>
                <c:pt idx="1142">
                  <c:v>187</c:v>
                </c:pt>
                <c:pt idx="1143">
                  <c:v>188</c:v>
                </c:pt>
                <c:pt idx="1144">
                  <c:v>31</c:v>
                </c:pt>
                <c:pt idx="1145">
                  <c:v>115</c:v>
                </c:pt>
                <c:pt idx="1146">
                  <c:v>0</c:v>
                </c:pt>
                <c:pt idx="1147">
                  <c:v>312</c:v>
                </c:pt>
                <c:pt idx="1148">
                  <c:v>124</c:v>
                </c:pt>
                <c:pt idx="1149">
                  <c:v>197</c:v>
                </c:pt>
                <c:pt idx="1150">
                  <c:v>166</c:v>
                </c:pt>
                <c:pt idx="1151">
                  <c:v>179</c:v>
                </c:pt>
                <c:pt idx="1152">
                  <c:v>86</c:v>
                </c:pt>
                <c:pt idx="1153">
                  <c:v>40</c:v>
                </c:pt>
                <c:pt idx="1154">
                  <c:v>14</c:v>
                </c:pt>
                <c:pt idx="1155">
                  <c:v>195</c:v>
                </c:pt>
                <c:pt idx="1156">
                  <c:v>54</c:v>
                </c:pt>
                <c:pt idx="1157">
                  <c:v>49</c:v>
                </c:pt>
                <c:pt idx="1158">
                  <c:v>18</c:v>
                </c:pt>
                <c:pt idx="1159">
                  <c:v>138</c:v>
                </c:pt>
                <c:pt idx="1160">
                  <c:v>307</c:v>
                </c:pt>
                <c:pt idx="1161">
                  <c:v>143</c:v>
                </c:pt>
                <c:pt idx="1162">
                  <c:v>37</c:v>
                </c:pt>
                <c:pt idx="1163">
                  <c:v>29</c:v>
                </c:pt>
                <c:pt idx="1164">
                  <c:v>156</c:v>
                </c:pt>
                <c:pt idx="1165">
                  <c:v>301</c:v>
                </c:pt>
                <c:pt idx="1166">
                  <c:v>65</c:v>
                </c:pt>
                <c:pt idx="1167">
                  <c:v>24</c:v>
                </c:pt>
                <c:pt idx="1168">
                  <c:v>150</c:v>
                </c:pt>
                <c:pt idx="1169">
                  <c:v>254</c:v>
                </c:pt>
                <c:pt idx="1170">
                  <c:v>314</c:v>
                </c:pt>
                <c:pt idx="1171">
                  <c:v>99</c:v>
                </c:pt>
                <c:pt idx="1172">
                  <c:v>0</c:v>
                </c:pt>
                <c:pt idx="1173">
                  <c:v>92</c:v>
                </c:pt>
                <c:pt idx="1174">
                  <c:v>136</c:v>
                </c:pt>
                <c:pt idx="1175">
                  <c:v>257</c:v>
                </c:pt>
                <c:pt idx="1176">
                  <c:v>40</c:v>
                </c:pt>
                <c:pt idx="1177">
                  <c:v>52</c:v>
                </c:pt>
                <c:pt idx="1178">
                  <c:v>68</c:v>
                </c:pt>
                <c:pt idx="1179">
                  <c:v>195</c:v>
                </c:pt>
                <c:pt idx="1180">
                  <c:v>243</c:v>
                </c:pt>
                <c:pt idx="1181">
                  <c:v>207</c:v>
                </c:pt>
                <c:pt idx="1182">
                  <c:v>181</c:v>
                </c:pt>
                <c:pt idx="1183">
                  <c:v>67</c:v>
                </c:pt>
                <c:pt idx="1184">
                  <c:v>46</c:v>
                </c:pt>
                <c:pt idx="1185">
                  <c:v>317</c:v>
                </c:pt>
                <c:pt idx="1186">
                  <c:v>227</c:v>
                </c:pt>
                <c:pt idx="1187">
                  <c:v>130</c:v>
                </c:pt>
                <c:pt idx="1188">
                  <c:v>80</c:v>
                </c:pt>
                <c:pt idx="1189">
                  <c:v>79</c:v>
                </c:pt>
                <c:pt idx="1190">
                  <c:v>102</c:v>
                </c:pt>
                <c:pt idx="1191">
                  <c:v>49</c:v>
                </c:pt>
                <c:pt idx="1192">
                  <c:v>20</c:v>
                </c:pt>
                <c:pt idx="1193">
                  <c:v>11</c:v>
                </c:pt>
                <c:pt idx="1194">
                  <c:v>23</c:v>
                </c:pt>
                <c:pt idx="1195">
                  <c:v>133</c:v>
                </c:pt>
                <c:pt idx="1196">
                  <c:v>2</c:v>
                </c:pt>
                <c:pt idx="1197">
                  <c:v>35</c:v>
                </c:pt>
                <c:pt idx="1198">
                  <c:v>67</c:v>
                </c:pt>
                <c:pt idx="1199">
                  <c:v>130</c:v>
                </c:pt>
                <c:pt idx="1200">
                  <c:v>349</c:v>
                </c:pt>
                <c:pt idx="1201">
                  <c:v>182</c:v>
                </c:pt>
                <c:pt idx="1202">
                  <c:v>153</c:v>
                </c:pt>
                <c:pt idx="1203">
                  <c:v>186</c:v>
                </c:pt>
                <c:pt idx="1204">
                  <c:v>53</c:v>
                </c:pt>
                <c:pt idx="1205">
                  <c:v>26</c:v>
                </c:pt>
                <c:pt idx="1206">
                  <c:v>142</c:v>
                </c:pt>
                <c:pt idx="1207">
                  <c:v>74</c:v>
                </c:pt>
                <c:pt idx="1208">
                  <c:v>46</c:v>
                </c:pt>
                <c:pt idx="1209">
                  <c:v>251</c:v>
                </c:pt>
                <c:pt idx="1210">
                  <c:v>17</c:v>
                </c:pt>
                <c:pt idx="1211">
                  <c:v>105</c:v>
                </c:pt>
                <c:pt idx="1212">
                  <c:v>60</c:v>
                </c:pt>
                <c:pt idx="1213">
                  <c:v>19</c:v>
                </c:pt>
                <c:pt idx="1214">
                  <c:v>267</c:v>
                </c:pt>
                <c:pt idx="1215">
                  <c:v>129</c:v>
                </c:pt>
                <c:pt idx="1216">
                  <c:v>98</c:v>
                </c:pt>
                <c:pt idx="1217">
                  <c:v>6</c:v>
                </c:pt>
                <c:pt idx="1218">
                  <c:v>261</c:v>
                </c:pt>
                <c:pt idx="1219">
                  <c:v>33</c:v>
                </c:pt>
                <c:pt idx="1220">
                  <c:v>93</c:v>
                </c:pt>
                <c:pt idx="1221">
                  <c:v>40</c:v>
                </c:pt>
                <c:pt idx="1222">
                  <c:v>159</c:v>
                </c:pt>
                <c:pt idx="1223">
                  <c:v>37</c:v>
                </c:pt>
                <c:pt idx="1224">
                  <c:v>11</c:v>
                </c:pt>
                <c:pt idx="1225">
                  <c:v>237</c:v>
                </c:pt>
                <c:pt idx="1226">
                  <c:v>33</c:v>
                </c:pt>
                <c:pt idx="1227">
                  <c:v>93</c:v>
                </c:pt>
                <c:pt idx="1228">
                  <c:v>88</c:v>
                </c:pt>
                <c:pt idx="1229">
                  <c:v>199</c:v>
                </c:pt>
                <c:pt idx="1230">
                  <c:v>112</c:v>
                </c:pt>
                <c:pt idx="1231">
                  <c:v>11</c:v>
                </c:pt>
                <c:pt idx="1232">
                  <c:v>223</c:v>
                </c:pt>
                <c:pt idx="1233">
                  <c:v>44</c:v>
                </c:pt>
                <c:pt idx="1234">
                  <c:v>134</c:v>
                </c:pt>
                <c:pt idx="1235">
                  <c:v>197</c:v>
                </c:pt>
                <c:pt idx="1236">
                  <c:v>111</c:v>
                </c:pt>
                <c:pt idx="1237">
                  <c:v>175</c:v>
                </c:pt>
                <c:pt idx="1238">
                  <c:v>45</c:v>
                </c:pt>
                <c:pt idx="1239">
                  <c:v>12</c:v>
                </c:pt>
                <c:pt idx="1240">
                  <c:v>38</c:v>
                </c:pt>
                <c:pt idx="1241">
                  <c:v>3</c:v>
                </c:pt>
                <c:pt idx="1242">
                  <c:v>20</c:v>
                </c:pt>
                <c:pt idx="1243">
                  <c:v>56</c:v>
                </c:pt>
                <c:pt idx="1244">
                  <c:v>9</c:v>
                </c:pt>
                <c:pt idx="1245">
                  <c:v>54</c:v>
                </c:pt>
                <c:pt idx="1246">
                  <c:v>7</c:v>
                </c:pt>
                <c:pt idx="1247">
                  <c:v>25</c:v>
                </c:pt>
                <c:pt idx="1248">
                  <c:v>135</c:v>
                </c:pt>
                <c:pt idx="1249">
                  <c:v>33</c:v>
                </c:pt>
                <c:pt idx="1250">
                  <c:v>138</c:v>
                </c:pt>
                <c:pt idx="1251">
                  <c:v>85</c:v>
                </c:pt>
                <c:pt idx="1252">
                  <c:v>80</c:v>
                </c:pt>
                <c:pt idx="1253">
                  <c:v>296</c:v>
                </c:pt>
                <c:pt idx="1254">
                  <c:v>80</c:v>
                </c:pt>
                <c:pt idx="1255">
                  <c:v>159</c:v>
                </c:pt>
                <c:pt idx="1256">
                  <c:v>147</c:v>
                </c:pt>
                <c:pt idx="1257">
                  <c:v>46</c:v>
                </c:pt>
                <c:pt idx="1258">
                  <c:v>69</c:v>
                </c:pt>
                <c:pt idx="1259">
                  <c:v>18</c:v>
                </c:pt>
                <c:pt idx="1260">
                  <c:v>97</c:v>
                </c:pt>
                <c:pt idx="1261">
                  <c:v>38</c:v>
                </c:pt>
                <c:pt idx="1262">
                  <c:v>19</c:v>
                </c:pt>
                <c:pt idx="1263">
                  <c:v>142</c:v>
                </c:pt>
                <c:pt idx="1264">
                  <c:v>42</c:v>
                </c:pt>
                <c:pt idx="1265">
                  <c:v>103</c:v>
                </c:pt>
                <c:pt idx="1266">
                  <c:v>5</c:v>
                </c:pt>
                <c:pt idx="1267">
                  <c:v>128</c:v>
                </c:pt>
                <c:pt idx="1268">
                  <c:v>192</c:v>
                </c:pt>
                <c:pt idx="1269">
                  <c:v>318</c:v>
                </c:pt>
                <c:pt idx="1270">
                  <c:v>188</c:v>
                </c:pt>
                <c:pt idx="1271">
                  <c:v>42</c:v>
                </c:pt>
                <c:pt idx="1272">
                  <c:v>149</c:v>
                </c:pt>
                <c:pt idx="1273">
                  <c:v>15</c:v>
                </c:pt>
                <c:pt idx="1274">
                  <c:v>38</c:v>
                </c:pt>
                <c:pt idx="1275">
                  <c:v>61</c:v>
                </c:pt>
                <c:pt idx="1276">
                  <c:v>183</c:v>
                </c:pt>
                <c:pt idx="1277">
                  <c:v>185</c:v>
                </c:pt>
                <c:pt idx="1278">
                  <c:v>222</c:v>
                </c:pt>
                <c:pt idx="1279">
                  <c:v>18</c:v>
                </c:pt>
                <c:pt idx="1280">
                  <c:v>350</c:v>
                </c:pt>
                <c:pt idx="1281">
                  <c:v>90</c:v>
                </c:pt>
                <c:pt idx="1282">
                  <c:v>10</c:v>
                </c:pt>
                <c:pt idx="1283">
                  <c:v>143</c:v>
                </c:pt>
                <c:pt idx="1284">
                  <c:v>113</c:v>
                </c:pt>
                <c:pt idx="1285">
                  <c:v>6</c:v>
                </c:pt>
                <c:pt idx="1286">
                  <c:v>57</c:v>
                </c:pt>
                <c:pt idx="1287">
                  <c:v>29</c:v>
                </c:pt>
                <c:pt idx="1288">
                  <c:v>259</c:v>
                </c:pt>
                <c:pt idx="1289">
                  <c:v>88</c:v>
                </c:pt>
                <c:pt idx="1290">
                  <c:v>313</c:v>
                </c:pt>
                <c:pt idx="1291">
                  <c:v>92</c:v>
                </c:pt>
                <c:pt idx="1292">
                  <c:v>26</c:v>
                </c:pt>
                <c:pt idx="1293">
                  <c:v>137</c:v>
                </c:pt>
                <c:pt idx="1294">
                  <c:v>78</c:v>
                </c:pt>
                <c:pt idx="1295">
                  <c:v>143</c:v>
                </c:pt>
                <c:pt idx="1296">
                  <c:v>167</c:v>
                </c:pt>
                <c:pt idx="1297">
                  <c:v>189</c:v>
                </c:pt>
                <c:pt idx="1298">
                  <c:v>29</c:v>
                </c:pt>
                <c:pt idx="1299">
                  <c:v>331</c:v>
                </c:pt>
                <c:pt idx="1300">
                  <c:v>92</c:v>
                </c:pt>
                <c:pt idx="1301">
                  <c:v>45</c:v>
                </c:pt>
                <c:pt idx="1302">
                  <c:v>53</c:v>
                </c:pt>
                <c:pt idx="1303">
                  <c:v>79</c:v>
                </c:pt>
                <c:pt idx="1304">
                  <c:v>161</c:v>
                </c:pt>
                <c:pt idx="1305">
                  <c:v>114</c:v>
                </c:pt>
                <c:pt idx="1306">
                  <c:v>63</c:v>
                </c:pt>
                <c:pt idx="1307">
                  <c:v>302</c:v>
                </c:pt>
                <c:pt idx="1308">
                  <c:v>35</c:v>
                </c:pt>
                <c:pt idx="1309">
                  <c:v>132</c:v>
                </c:pt>
                <c:pt idx="1310">
                  <c:v>42</c:v>
                </c:pt>
                <c:pt idx="1311">
                  <c:v>1</c:v>
                </c:pt>
                <c:pt idx="1312">
                  <c:v>226</c:v>
                </c:pt>
                <c:pt idx="1313">
                  <c:v>17</c:v>
                </c:pt>
                <c:pt idx="1314">
                  <c:v>356</c:v>
                </c:pt>
                <c:pt idx="1315">
                  <c:v>61</c:v>
                </c:pt>
                <c:pt idx="1316">
                  <c:v>55</c:v>
                </c:pt>
                <c:pt idx="1317">
                  <c:v>44</c:v>
                </c:pt>
                <c:pt idx="1318">
                  <c:v>219</c:v>
                </c:pt>
                <c:pt idx="1319">
                  <c:v>45</c:v>
                </c:pt>
                <c:pt idx="1320">
                  <c:v>89</c:v>
                </c:pt>
                <c:pt idx="1321">
                  <c:v>334</c:v>
                </c:pt>
                <c:pt idx="1322">
                  <c:v>128</c:v>
                </c:pt>
                <c:pt idx="1323">
                  <c:v>205</c:v>
                </c:pt>
                <c:pt idx="1324">
                  <c:v>87</c:v>
                </c:pt>
                <c:pt idx="1325">
                  <c:v>159</c:v>
                </c:pt>
                <c:pt idx="1326">
                  <c:v>29</c:v>
                </c:pt>
                <c:pt idx="1327">
                  <c:v>65</c:v>
                </c:pt>
                <c:pt idx="1328">
                  <c:v>25</c:v>
                </c:pt>
                <c:pt idx="1329">
                  <c:v>62</c:v>
                </c:pt>
                <c:pt idx="1330">
                  <c:v>69</c:v>
                </c:pt>
                <c:pt idx="1331">
                  <c:v>83</c:v>
                </c:pt>
                <c:pt idx="1332">
                  <c:v>209</c:v>
                </c:pt>
                <c:pt idx="1333">
                  <c:v>40</c:v>
                </c:pt>
                <c:pt idx="1334">
                  <c:v>64</c:v>
                </c:pt>
                <c:pt idx="1335">
                  <c:v>184</c:v>
                </c:pt>
                <c:pt idx="1336">
                  <c:v>43</c:v>
                </c:pt>
                <c:pt idx="1337">
                  <c:v>91</c:v>
                </c:pt>
                <c:pt idx="1338">
                  <c:v>255</c:v>
                </c:pt>
                <c:pt idx="1339">
                  <c:v>88</c:v>
                </c:pt>
                <c:pt idx="1340">
                  <c:v>268</c:v>
                </c:pt>
                <c:pt idx="1341">
                  <c:v>156</c:v>
                </c:pt>
                <c:pt idx="1342">
                  <c:v>297</c:v>
                </c:pt>
                <c:pt idx="1343">
                  <c:v>110</c:v>
                </c:pt>
                <c:pt idx="1344">
                  <c:v>249</c:v>
                </c:pt>
                <c:pt idx="1345">
                  <c:v>9</c:v>
                </c:pt>
                <c:pt idx="1346">
                  <c:v>13</c:v>
                </c:pt>
                <c:pt idx="1347">
                  <c:v>90</c:v>
                </c:pt>
                <c:pt idx="1348">
                  <c:v>41</c:v>
                </c:pt>
                <c:pt idx="1349">
                  <c:v>83</c:v>
                </c:pt>
                <c:pt idx="1350">
                  <c:v>247</c:v>
                </c:pt>
                <c:pt idx="1351">
                  <c:v>40</c:v>
                </c:pt>
                <c:pt idx="1352">
                  <c:v>149</c:v>
                </c:pt>
                <c:pt idx="1353">
                  <c:v>9</c:v>
                </c:pt>
                <c:pt idx="1354">
                  <c:v>53</c:v>
                </c:pt>
                <c:pt idx="1355">
                  <c:v>100</c:v>
                </c:pt>
                <c:pt idx="1356">
                  <c:v>22</c:v>
                </c:pt>
                <c:pt idx="1357">
                  <c:v>15</c:v>
                </c:pt>
                <c:pt idx="1358">
                  <c:v>338</c:v>
                </c:pt>
                <c:pt idx="1359">
                  <c:v>77</c:v>
                </c:pt>
                <c:pt idx="1360">
                  <c:v>167</c:v>
                </c:pt>
                <c:pt idx="1361">
                  <c:v>93</c:v>
                </c:pt>
                <c:pt idx="1362">
                  <c:v>26</c:v>
                </c:pt>
                <c:pt idx="1363">
                  <c:v>300</c:v>
                </c:pt>
                <c:pt idx="1364">
                  <c:v>44</c:v>
                </c:pt>
                <c:pt idx="1365">
                  <c:v>15</c:v>
                </c:pt>
                <c:pt idx="1366">
                  <c:v>62</c:v>
                </c:pt>
                <c:pt idx="1367">
                  <c:v>61</c:v>
                </c:pt>
                <c:pt idx="1368">
                  <c:v>3</c:v>
                </c:pt>
                <c:pt idx="1369">
                  <c:v>88</c:v>
                </c:pt>
                <c:pt idx="1370">
                  <c:v>310</c:v>
                </c:pt>
                <c:pt idx="1371">
                  <c:v>56</c:v>
                </c:pt>
                <c:pt idx="1372">
                  <c:v>134</c:v>
                </c:pt>
                <c:pt idx="1373">
                  <c:v>144</c:v>
                </c:pt>
                <c:pt idx="1374">
                  <c:v>160</c:v>
                </c:pt>
                <c:pt idx="1375">
                  <c:v>216</c:v>
                </c:pt>
                <c:pt idx="1376">
                  <c:v>79</c:v>
                </c:pt>
                <c:pt idx="1377">
                  <c:v>81</c:v>
                </c:pt>
                <c:pt idx="1378">
                  <c:v>133</c:v>
                </c:pt>
                <c:pt idx="1379">
                  <c:v>12</c:v>
                </c:pt>
                <c:pt idx="1380">
                  <c:v>71</c:v>
                </c:pt>
                <c:pt idx="1381">
                  <c:v>15</c:v>
                </c:pt>
                <c:pt idx="1382">
                  <c:v>119</c:v>
                </c:pt>
                <c:pt idx="1383">
                  <c:v>50</c:v>
                </c:pt>
                <c:pt idx="1384">
                  <c:v>96</c:v>
                </c:pt>
                <c:pt idx="1385">
                  <c:v>83</c:v>
                </c:pt>
                <c:pt idx="1386">
                  <c:v>121</c:v>
                </c:pt>
                <c:pt idx="1387">
                  <c:v>139</c:v>
                </c:pt>
                <c:pt idx="1388">
                  <c:v>17</c:v>
                </c:pt>
                <c:pt idx="1389">
                  <c:v>107</c:v>
                </c:pt>
                <c:pt idx="1390">
                  <c:v>5</c:v>
                </c:pt>
                <c:pt idx="1391">
                  <c:v>31</c:v>
                </c:pt>
                <c:pt idx="1392">
                  <c:v>93</c:v>
                </c:pt>
                <c:pt idx="1393">
                  <c:v>24</c:v>
                </c:pt>
                <c:pt idx="1394">
                  <c:v>29</c:v>
                </c:pt>
                <c:pt idx="1395">
                  <c:v>0</c:v>
                </c:pt>
                <c:pt idx="1396">
                  <c:v>161</c:v>
                </c:pt>
                <c:pt idx="1397">
                  <c:v>7</c:v>
                </c:pt>
                <c:pt idx="1398">
                  <c:v>218</c:v>
                </c:pt>
                <c:pt idx="1399">
                  <c:v>32</c:v>
                </c:pt>
                <c:pt idx="1400">
                  <c:v>44</c:v>
                </c:pt>
                <c:pt idx="1401">
                  <c:v>193</c:v>
                </c:pt>
                <c:pt idx="1402">
                  <c:v>87</c:v>
                </c:pt>
                <c:pt idx="1403">
                  <c:v>22</c:v>
                </c:pt>
                <c:pt idx="1404">
                  <c:v>100</c:v>
                </c:pt>
                <c:pt idx="1405">
                  <c:v>266</c:v>
                </c:pt>
                <c:pt idx="1406">
                  <c:v>312</c:v>
                </c:pt>
                <c:pt idx="1407">
                  <c:v>238</c:v>
                </c:pt>
                <c:pt idx="1408">
                  <c:v>112</c:v>
                </c:pt>
                <c:pt idx="1409">
                  <c:v>102</c:v>
                </c:pt>
                <c:pt idx="1410">
                  <c:v>65</c:v>
                </c:pt>
                <c:pt idx="1411">
                  <c:v>110</c:v>
                </c:pt>
                <c:pt idx="1412">
                  <c:v>43</c:v>
                </c:pt>
                <c:pt idx="1413">
                  <c:v>329</c:v>
                </c:pt>
                <c:pt idx="1414">
                  <c:v>28</c:v>
                </c:pt>
                <c:pt idx="1415">
                  <c:v>154</c:v>
                </c:pt>
                <c:pt idx="1416">
                  <c:v>278</c:v>
                </c:pt>
                <c:pt idx="1417">
                  <c:v>122</c:v>
                </c:pt>
                <c:pt idx="1418">
                  <c:v>41</c:v>
                </c:pt>
                <c:pt idx="1419">
                  <c:v>28</c:v>
                </c:pt>
                <c:pt idx="1420">
                  <c:v>126</c:v>
                </c:pt>
                <c:pt idx="1421">
                  <c:v>31</c:v>
                </c:pt>
                <c:pt idx="1422">
                  <c:v>20</c:v>
                </c:pt>
                <c:pt idx="1423">
                  <c:v>144</c:v>
                </c:pt>
                <c:pt idx="1424">
                  <c:v>324</c:v>
                </c:pt>
                <c:pt idx="1425">
                  <c:v>144</c:v>
                </c:pt>
                <c:pt idx="1426">
                  <c:v>62</c:v>
                </c:pt>
                <c:pt idx="1427">
                  <c:v>57</c:v>
                </c:pt>
                <c:pt idx="1428">
                  <c:v>50</c:v>
                </c:pt>
                <c:pt idx="1429">
                  <c:v>122</c:v>
                </c:pt>
                <c:pt idx="1430">
                  <c:v>136</c:v>
                </c:pt>
                <c:pt idx="1431">
                  <c:v>20</c:v>
                </c:pt>
                <c:pt idx="1432">
                  <c:v>13</c:v>
                </c:pt>
                <c:pt idx="1433">
                  <c:v>89</c:v>
                </c:pt>
                <c:pt idx="1434">
                  <c:v>74</c:v>
                </c:pt>
                <c:pt idx="1435">
                  <c:v>28</c:v>
                </c:pt>
                <c:pt idx="1436">
                  <c:v>1</c:v>
                </c:pt>
                <c:pt idx="1437">
                  <c:v>24</c:v>
                </c:pt>
                <c:pt idx="1438">
                  <c:v>71</c:v>
                </c:pt>
                <c:pt idx="1439">
                  <c:v>150</c:v>
                </c:pt>
                <c:pt idx="1440">
                  <c:v>5</c:v>
                </c:pt>
                <c:pt idx="1441">
                  <c:v>99</c:v>
                </c:pt>
                <c:pt idx="1442">
                  <c:v>25</c:v>
                </c:pt>
                <c:pt idx="1443">
                  <c:v>20</c:v>
                </c:pt>
                <c:pt idx="1444">
                  <c:v>159</c:v>
                </c:pt>
                <c:pt idx="1445">
                  <c:v>134</c:v>
                </c:pt>
                <c:pt idx="1446">
                  <c:v>176</c:v>
                </c:pt>
                <c:pt idx="1447">
                  <c:v>133</c:v>
                </c:pt>
                <c:pt idx="1448">
                  <c:v>108</c:v>
                </c:pt>
                <c:pt idx="1449">
                  <c:v>37</c:v>
                </c:pt>
                <c:pt idx="1450">
                  <c:v>308</c:v>
                </c:pt>
                <c:pt idx="1451">
                  <c:v>13</c:v>
                </c:pt>
                <c:pt idx="1452">
                  <c:v>140</c:v>
                </c:pt>
                <c:pt idx="1453">
                  <c:v>28</c:v>
                </c:pt>
                <c:pt idx="1454">
                  <c:v>28</c:v>
                </c:pt>
                <c:pt idx="1455">
                  <c:v>121</c:v>
                </c:pt>
                <c:pt idx="1456">
                  <c:v>110</c:v>
                </c:pt>
                <c:pt idx="1457">
                  <c:v>31</c:v>
                </c:pt>
                <c:pt idx="1458">
                  <c:v>15</c:v>
                </c:pt>
                <c:pt idx="1459">
                  <c:v>64</c:v>
                </c:pt>
                <c:pt idx="1460">
                  <c:v>137</c:v>
                </c:pt>
                <c:pt idx="1461">
                  <c:v>343</c:v>
                </c:pt>
                <c:pt idx="1462">
                  <c:v>84</c:v>
                </c:pt>
                <c:pt idx="1463">
                  <c:v>20</c:v>
                </c:pt>
                <c:pt idx="1464">
                  <c:v>210</c:v>
                </c:pt>
                <c:pt idx="1465">
                  <c:v>50</c:v>
                </c:pt>
                <c:pt idx="1466">
                  <c:v>107</c:v>
                </c:pt>
                <c:pt idx="1467">
                  <c:v>2</c:v>
                </c:pt>
                <c:pt idx="1468">
                  <c:v>24</c:v>
                </c:pt>
                <c:pt idx="1469">
                  <c:v>124</c:v>
                </c:pt>
                <c:pt idx="1470">
                  <c:v>63</c:v>
                </c:pt>
                <c:pt idx="1471">
                  <c:v>271</c:v>
                </c:pt>
                <c:pt idx="1472">
                  <c:v>43</c:v>
                </c:pt>
                <c:pt idx="1473">
                  <c:v>348</c:v>
                </c:pt>
                <c:pt idx="1474">
                  <c:v>17</c:v>
                </c:pt>
                <c:pt idx="1475">
                  <c:v>49</c:v>
                </c:pt>
                <c:pt idx="1476">
                  <c:v>187</c:v>
                </c:pt>
                <c:pt idx="1477">
                  <c:v>16</c:v>
                </c:pt>
                <c:pt idx="1478">
                  <c:v>5</c:v>
                </c:pt>
                <c:pt idx="1479">
                  <c:v>287</c:v>
                </c:pt>
                <c:pt idx="1480">
                  <c:v>354</c:v>
                </c:pt>
                <c:pt idx="1481">
                  <c:v>329</c:v>
                </c:pt>
                <c:pt idx="1482">
                  <c:v>144</c:v>
                </c:pt>
                <c:pt idx="1483">
                  <c:v>60</c:v>
                </c:pt>
                <c:pt idx="1484">
                  <c:v>56</c:v>
                </c:pt>
                <c:pt idx="1485">
                  <c:v>65</c:v>
                </c:pt>
                <c:pt idx="1486">
                  <c:v>122</c:v>
                </c:pt>
                <c:pt idx="1487">
                  <c:v>24</c:v>
                </c:pt>
                <c:pt idx="1488">
                  <c:v>123</c:v>
                </c:pt>
                <c:pt idx="1489">
                  <c:v>33</c:v>
                </c:pt>
                <c:pt idx="1490">
                  <c:v>54</c:v>
                </c:pt>
                <c:pt idx="1491">
                  <c:v>76</c:v>
                </c:pt>
                <c:pt idx="1492">
                  <c:v>134</c:v>
                </c:pt>
                <c:pt idx="1493">
                  <c:v>58</c:v>
                </c:pt>
                <c:pt idx="1494">
                  <c:v>5</c:v>
                </c:pt>
                <c:pt idx="1495">
                  <c:v>13</c:v>
                </c:pt>
                <c:pt idx="1496">
                  <c:v>106</c:v>
                </c:pt>
                <c:pt idx="1497">
                  <c:v>112</c:v>
                </c:pt>
                <c:pt idx="1498">
                  <c:v>10</c:v>
                </c:pt>
                <c:pt idx="1499">
                  <c:v>73</c:v>
                </c:pt>
                <c:pt idx="1500">
                  <c:v>251</c:v>
                </c:pt>
                <c:pt idx="1501">
                  <c:v>43</c:v>
                </c:pt>
                <c:pt idx="1502">
                  <c:v>10</c:v>
                </c:pt>
                <c:pt idx="1503">
                  <c:v>38</c:v>
                </c:pt>
                <c:pt idx="1504">
                  <c:v>47</c:v>
                </c:pt>
                <c:pt idx="1505">
                  <c:v>157</c:v>
                </c:pt>
                <c:pt idx="1506">
                  <c:v>41</c:v>
                </c:pt>
                <c:pt idx="1507">
                  <c:v>157</c:v>
                </c:pt>
                <c:pt idx="1508">
                  <c:v>85</c:v>
                </c:pt>
                <c:pt idx="1509">
                  <c:v>62</c:v>
                </c:pt>
                <c:pt idx="1510">
                  <c:v>46</c:v>
                </c:pt>
                <c:pt idx="1511">
                  <c:v>52</c:v>
                </c:pt>
                <c:pt idx="1512">
                  <c:v>105</c:v>
                </c:pt>
                <c:pt idx="1513">
                  <c:v>16</c:v>
                </c:pt>
                <c:pt idx="1514">
                  <c:v>77</c:v>
                </c:pt>
                <c:pt idx="1515">
                  <c:v>109</c:v>
                </c:pt>
                <c:pt idx="1516">
                  <c:v>269</c:v>
                </c:pt>
                <c:pt idx="1517">
                  <c:v>188</c:v>
                </c:pt>
                <c:pt idx="1518">
                  <c:v>53</c:v>
                </c:pt>
                <c:pt idx="1519">
                  <c:v>262</c:v>
                </c:pt>
                <c:pt idx="1520">
                  <c:v>49</c:v>
                </c:pt>
                <c:pt idx="1521">
                  <c:v>47</c:v>
                </c:pt>
                <c:pt idx="1522">
                  <c:v>134</c:v>
                </c:pt>
                <c:pt idx="1523">
                  <c:v>30</c:v>
                </c:pt>
                <c:pt idx="1524">
                  <c:v>89</c:v>
                </c:pt>
                <c:pt idx="1525">
                  <c:v>52</c:v>
                </c:pt>
                <c:pt idx="1526">
                  <c:v>299</c:v>
                </c:pt>
                <c:pt idx="1527">
                  <c:v>125</c:v>
                </c:pt>
                <c:pt idx="1528">
                  <c:v>7</c:v>
                </c:pt>
                <c:pt idx="1529">
                  <c:v>70</c:v>
                </c:pt>
                <c:pt idx="1530">
                  <c:v>119</c:v>
                </c:pt>
                <c:pt idx="1531">
                  <c:v>13</c:v>
                </c:pt>
                <c:pt idx="1532">
                  <c:v>49</c:v>
                </c:pt>
                <c:pt idx="1533">
                  <c:v>27</c:v>
                </c:pt>
                <c:pt idx="1534">
                  <c:v>54</c:v>
                </c:pt>
                <c:pt idx="1535">
                  <c:v>279</c:v>
                </c:pt>
                <c:pt idx="1536">
                  <c:v>23</c:v>
                </c:pt>
                <c:pt idx="1537">
                  <c:v>213</c:v>
                </c:pt>
                <c:pt idx="1538">
                  <c:v>10</c:v>
                </c:pt>
                <c:pt idx="1539">
                  <c:v>284</c:v>
                </c:pt>
                <c:pt idx="1540">
                  <c:v>5</c:v>
                </c:pt>
                <c:pt idx="1541">
                  <c:v>6</c:v>
                </c:pt>
                <c:pt idx="1542">
                  <c:v>77</c:v>
                </c:pt>
                <c:pt idx="1543">
                  <c:v>73</c:v>
                </c:pt>
                <c:pt idx="1544">
                  <c:v>125</c:v>
                </c:pt>
                <c:pt idx="1545">
                  <c:v>93</c:v>
                </c:pt>
                <c:pt idx="1546">
                  <c:v>25</c:v>
                </c:pt>
                <c:pt idx="1547">
                  <c:v>151</c:v>
                </c:pt>
                <c:pt idx="1548">
                  <c:v>45</c:v>
                </c:pt>
                <c:pt idx="1549">
                  <c:v>129</c:v>
                </c:pt>
                <c:pt idx="1550">
                  <c:v>288</c:v>
                </c:pt>
                <c:pt idx="1551">
                  <c:v>90</c:v>
                </c:pt>
                <c:pt idx="1552">
                  <c:v>129</c:v>
                </c:pt>
                <c:pt idx="1553">
                  <c:v>84</c:v>
                </c:pt>
                <c:pt idx="1554">
                  <c:v>7</c:v>
                </c:pt>
                <c:pt idx="1555">
                  <c:v>3</c:v>
                </c:pt>
                <c:pt idx="1556">
                  <c:v>31</c:v>
                </c:pt>
                <c:pt idx="1557">
                  <c:v>22</c:v>
                </c:pt>
                <c:pt idx="1558">
                  <c:v>53</c:v>
                </c:pt>
                <c:pt idx="1559">
                  <c:v>163</c:v>
                </c:pt>
                <c:pt idx="1560">
                  <c:v>62</c:v>
                </c:pt>
                <c:pt idx="1561">
                  <c:v>70</c:v>
                </c:pt>
                <c:pt idx="1562">
                  <c:v>64</c:v>
                </c:pt>
                <c:pt idx="1563">
                  <c:v>153</c:v>
                </c:pt>
                <c:pt idx="1564">
                  <c:v>12</c:v>
                </c:pt>
                <c:pt idx="1565">
                  <c:v>126</c:v>
                </c:pt>
                <c:pt idx="1566">
                  <c:v>67</c:v>
                </c:pt>
                <c:pt idx="1567">
                  <c:v>170</c:v>
                </c:pt>
                <c:pt idx="1568">
                  <c:v>84</c:v>
                </c:pt>
                <c:pt idx="1569">
                  <c:v>112</c:v>
                </c:pt>
                <c:pt idx="1570">
                  <c:v>118</c:v>
                </c:pt>
                <c:pt idx="1571">
                  <c:v>87</c:v>
                </c:pt>
                <c:pt idx="1572">
                  <c:v>144</c:v>
                </c:pt>
                <c:pt idx="1573">
                  <c:v>69</c:v>
                </c:pt>
                <c:pt idx="1574">
                  <c:v>74</c:v>
                </c:pt>
                <c:pt idx="1575">
                  <c:v>88</c:v>
                </c:pt>
                <c:pt idx="1576">
                  <c:v>236</c:v>
                </c:pt>
                <c:pt idx="1577">
                  <c:v>115</c:v>
                </c:pt>
                <c:pt idx="1578">
                  <c:v>131</c:v>
                </c:pt>
                <c:pt idx="1579">
                  <c:v>109</c:v>
                </c:pt>
                <c:pt idx="1580">
                  <c:v>169</c:v>
                </c:pt>
                <c:pt idx="1581">
                  <c:v>78</c:v>
                </c:pt>
                <c:pt idx="1582">
                  <c:v>16</c:v>
                </c:pt>
                <c:pt idx="1583">
                  <c:v>68</c:v>
                </c:pt>
                <c:pt idx="1584">
                  <c:v>146</c:v>
                </c:pt>
                <c:pt idx="1585">
                  <c:v>22</c:v>
                </c:pt>
                <c:pt idx="1586">
                  <c:v>112</c:v>
                </c:pt>
                <c:pt idx="1587">
                  <c:v>218</c:v>
                </c:pt>
                <c:pt idx="1588">
                  <c:v>163</c:v>
                </c:pt>
                <c:pt idx="1589">
                  <c:v>61</c:v>
                </c:pt>
                <c:pt idx="1590">
                  <c:v>14</c:v>
                </c:pt>
                <c:pt idx="1591">
                  <c:v>309</c:v>
                </c:pt>
                <c:pt idx="1592">
                  <c:v>51</c:v>
                </c:pt>
                <c:pt idx="1593">
                  <c:v>69</c:v>
                </c:pt>
                <c:pt idx="1594">
                  <c:v>13</c:v>
                </c:pt>
                <c:pt idx="1595">
                  <c:v>5</c:v>
                </c:pt>
                <c:pt idx="1596">
                  <c:v>1</c:v>
                </c:pt>
                <c:pt idx="1597">
                  <c:v>51</c:v>
                </c:pt>
                <c:pt idx="1598">
                  <c:v>17</c:v>
                </c:pt>
                <c:pt idx="1599">
                  <c:v>75</c:v>
                </c:pt>
                <c:pt idx="1600">
                  <c:v>53</c:v>
                </c:pt>
                <c:pt idx="1601">
                  <c:v>189</c:v>
                </c:pt>
                <c:pt idx="1602">
                  <c:v>161</c:v>
                </c:pt>
                <c:pt idx="1603">
                  <c:v>278</c:v>
                </c:pt>
                <c:pt idx="1604">
                  <c:v>173</c:v>
                </c:pt>
                <c:pt idx="1605">
                  <c:v>2</c:v>
                </c:pt>
                <c:pt idx="1606">
                  <c:v>78</c:v>
                </c:pt>
                <c:pt idx="1607">
                  <c:v>208</c:v>
                </c:pt>
                <c:pt idx="1608">
                  <c:v>68</c:v>
                </c:pt>
                <c:pt idx="1609">
                  <c:v>153</c:v>
                </c:pt>
                <c:pt idx="1610">
                  <c:v>293</c:v>
                </c:pt>
                <c:pt idx="1611">
                  <c:v>36</c:v>
                </c:pt>
                <c:pt idx="1612">
                  <c:v>24</c:v>
                </c:pt>
                <c:pt idx="1613">
                  <c:v>244</c:v>
                </c:pt>
                <c:pt idx="1614">
                  <c:v>87</c:v>
                </c:pt>
                <c:pt idx="1615">
                  <c:v>4</c:v>
                </c:pt>
                <c:pt idx="1616">
                  <c:v>91</c:v>
                </c:pt>
                <c:pt idx="1617">
                  <c:v>186</c:v>
                </c:pt>
                <c:pt idx="1618">
                  <c:v>4</c:v>
                </c:pt>
                <c:pt idx="1619">
                  <c:v>32</c:v>
                </c:pt>
                <c:pt idx="1620">
                  <c:v>169</c:v>
                </c:pt>
                <c:pt idx="1621">
                  <c:v>34</c:v>
                </c:pt>
                <c:pt idx="1622">
                  <c:v>183</c:v>
                </c:pt>
                <c:pt idx="1623">
                  <c:v>156</c:v>
                </c:pt>
                <c:pt idx="1624">
                  <c:v>51</c:v>
                </c:pt>
                <c:pt idx="1625">
                  <c:v>160</c:v>
                </c:pt>
                <c:pt idx="1626">
                  <c:v>185</c:v>
                </c:pt>
                <c:pt idx="1627">
                  <c:v>141</c:v>
                </c:pt>
                <c:pt idx="1628">
                  <c:v>16</c:v>
                </c:pt>
                <c:pt idx="1629">
                  <c:v>120</c:v>
                </c:pt>
                <c:pt idx="1630">
                  <c:v>134</c:v>
                </c:pt>
                <c:pt idx="1631">
                  <c:v>91</c:v>
                </c:pt>
                <c:pt idx="1632">
                  <c:v>65</c:v>
                </c:pt>
                <c:pt idx="1633">
                  <c:v>137</c:v>
                </c:pt>
                <c:pt idx="1634">
                  <c:v>86</c:v>
                </c:pt>
                <c:pt idx="1635">
                  <c:v>166</c:v>
                </c:pt>
                <c:pt idx="1636">
                  <c:v>33</c:v>
                </c:pt>
                <c:pt idx="1637">
                  <c:v>9</c:v>
                </c:pt>
                <c:pt idx="1638">
                  <c:v>24</c:v>
                </c:pt>
                <c:pt idx="1639">
                  <c:v>46</c:v>
                </c:pt>
                <c:pt idx="1640">
                  <c:v>53</c:v>
                </c:pt>
                <c:pt idx="1641">
                  <c:v>113</c:v>
                </c:pt>
                <c:pt idx="1642">
                  <c:v>56</c:v>
                </c:pt>
                <c:pt idx="1643">
                  <c:v>137</c:v>
                </c:pt>
                <c:pt idx="1644">
                  <c:v>107</c:v>
                </c:pt>
                <c:pt idx="1645">
                  <c:v>41</c:v>
                </c:pt>
                <c:pt idx="1646">
                  <c:v>321</c:v>
                </c:pt>
                <c:pt idx="1647">
                  <c:v>11</c:v>
                </c:pt>
                <c:pt idx="1648">
                  <c:v>196</c:v>
                </c:pt>
                <c:pt idx="1649">
                  <c:v>342</c:v>
                </c:pt>
                <c:pt idx="1650">
                  <c:v>86</c:v>
                </c:pt>
                <c:pt idx="1651">
                  <c:v>72</c:v>
                </c:pt>
                <c:pt idx="1652">
                  <c:v>5</c:v>
                </c:pt>
                <c:pt idx="1653">
                  <c:v>14</c:v>
                </c:pt>
                <c:pt idx="1654">
                  <c:v>118</c:v>
                </c:pt>
                <c:pt idx="1655">
                  <c:v>161</c:v>
                </c:pt>
                <c:pt idx="1656">
                  <c:v>185</c:v>
                </c:pt>
                <c:pt idx="1657">
                  <c:v>48</c:v>
                </c:pt>
                <c:pt idx="1658">
                  <c:v>199</c:v>
                </c:pt>
                <c:pt idx="1659">
                  <c:v>145</c:v>
                </c:pt>
                <c:pt idx="1660">
                  <c:v>99</c:v>
                </c:pt>
                <c:pt idx="1661">
                  <c:v>0</c:v>
                </c:pt>
                <c:pt idx="1662">
                  <c:v>7</c:v>
                </c:pt>
                <c:pt idx="1663">
                  <c:v>305</c:v>
                </c:pt>
                <c:pt idx="1664">
                  <c:v>285</c:v>
                </c:pt>
                <c:pt idx="1665">
                  <c:v>138</c:v>
                </c:pt>
                <c:pt idx="1666">
                  <c:v>139</c:v>
                </c:pt>
                <c:pt idx="1667">
                  <c:v>80</c:v>
                </c:pt>
                <c:pt idx="1668">
                  <c:v>6</c:v>
                </c:pt>
                <c:pt idx="1669">
                  <c:v>145</c:v>
                </c:pt>
                <c:pt idx="1670">
                  <c:v>19</c:v>
                </c:pt>
                <c:pt idx="1671">
                  <c:v>179</c:v>
                </c:pt>
                <c:pt idx="1672">
                  <c:v>235</c:v>
                </c:pt>
                <c:pt idx="1673">
                  <c:v>27</c:v>
                </c:pt>
                <c:pt idx="1674">
                  <c:v>46</c:v>
                </c:pt>
                <c:pt idx="1675">
                  <c:v>65</c:v>
                </c:pt>
                <c:pt idx="1676">
                  <c:v>120</c:v>
                </c:pt>
                <c:pt idx="1677">
                  <c:v>77</c:v>
                </c:pt>
                <c:pt idx="1678">
                  <c:v>27</c:v>
                </c:pt>
                <c:pt idx="1679">
                  <c:v>221</c:v>
                </c:pt>
                <c:pt idx="1680">
                  <c:v>54</c:v>
                </c:pt>
                <c:pt idx="1681">
                  <c:v>272</c:v>
                </c:pt>
                <c:pt idx="1682">
                  <c:v>50</c:v>
                </c:pt>
                <c:pt idx="1683">
                  <c:v>273</c:v>
                </c:pt>
                <c:pt idx="1684">
                  <c:v>219</c:v>
                </c:pt>
                <c:pt idx="1685">
                  <c:v>239</c:v>
                </c:pt>
                <c:pt idx="1686">
                  <c:v>13</c:v>
                </c:pt>
                <c:pt idx="1687">
                  <c:v>24</c:v>
                </c:pt>
                <c:pt idx="1688">
                  <c:v>68</c:v>
                </c:pt>
                <c:pt idx="1689">
                  <c:v>35</c:v>
                </c:pt>
                <c:pt idx="1690">
                  <c:v>163</c:v>
                </c:pt>
                <c:pt idx="1691">
                  <c:v>100</c:v>
                </c:pt>
                <c:pt idx="1692">
                  <c:v>75</c:v>
                </c:pt>
                <c:pt idx="1693">
                  <c:v>133</c:v>
                </c:pt>
                <c:pt idx="1694">
                  <c:v>47</c:v>
                </c:pt>
                <c:pt idx="1695">
                  <c:v>4</c:v>
                </c:pt>
                <c:pt idx="1696">
                  <c:v>121</c:v>
                </c:pt>
                <c:pt idx="1697">
                  <c:v>132</c:v>
                </c:pt>
                <c:pt idx="1698">
                  <c:v>79</c:v>
                </c:pt>
                <c:pt idx="1699">
                  <c:v>94</c:v>
                </c:pt>
                <c:pt idx="1700">
                  <c:v>17</c:v>
                </c:pt>
                <c:pt idx="1701">
                  <c:v>139</c:v>
                </c:pt>
                <c:pt idx="1702">
                  <c:v>18</c:v>
                </c:pt>
                <c:pt idx="1703">
                  <c:v>43</c:v>
                </c:pt>
                <c:pt idx="1704">
                  <c:v>89</c:v>
                </c:pt>
                <c:pt idx="1705">
                  <c:v>180</c:v>
                </c:pt>
                <c:pt idx="1706">
                  <c:v>80</c:v>
                </c:pt>
                <c:pt idx="1707">
                  <c:v>245</c:v>
                </c:pt>
                <c:pt idx="1708">
                  <c:v>6</c:v>
                </c:pt>
                <c:pt idx="1709">
                  <c:v>109</c:v>
                </c:pt>
                <c:pt idx="1710">
                  <c:v>95</c:v>
                </c:pt>
                <c:pt idx="1711">
                  <c:v>231</c:v>
                </c:pt>
                <c:pt idx="1712">
                  <c:v>170</c:v>
                </c:pt>
                <c:pt idx="1713">
                  <c:v>127</c:v>
                </c:pt>
                <c:pt idx="1714">
                  <c:v>71</c:v>
                </c:pt>
                <c:pt idx="1715">
                  <c:v>68</c:v>
                </c:pt>
                <c:pt idx="1716">
                  <c:v>157</c:v>
                </c:pt>
                <c:pt idx="1717">
                  <c:v>308</c:v>
                </c:pt>
                <c:pt idx="1718">
                  <c:v>60</c:v>
                </c:pt>
                <c:pt idx="1719">
                  <c:v>78</c:v>
                </c:pt>
                <c:pt idx="1720">
                  <c:v>160</c:v>
                </c:pt>
                <c:pt idx="1721">
                  <c:v>198</c:v>
                </c:pt>
                <c:pt idx="1722">
                  <c:v>32</c:v>
                </c:pt>
                <c:pt idx="1723">
                  <c:v>122</c:v>
                </c:pt>
                <c:pt idx="1724">
                  <c:v>187</c:v>
                </c:pt>
                <c:pt idx="1725">
                  <c:v>103</c:v>
                </c:pt>
                <c:pt idx="1726">
                  <c:v>133</c:v>
                </c:pt>
                <c:pt idx="1727">
                  <c:v>134</c:v>
                </c:pt>
                <c:pt idx="1728">
                  <c:v>101</c:v>
                </c:pt>
                <c:pt idx="1729">
                  <c:v>15</c:v>
                </c:pt>
                <c:pt idx="1730">
                  <c:v>83</c:v>
                </c:pt>
                <c:pt idx="1731">
                  <c:v>293</c:v>
                </c:pt>
                <c:pt idx="1732">
                  <c:v>202</c:v>
                </c:pt>
                <c:pt idx="1733">
                  <c:v>74</c:v>
                </c:pt>
                <c:pt idx="1734">
                  <c:v>178</c:v>
                </c:pt>
                <c:pt idx="1735">
                  <c:v>270</c:v>
                </c:pt>
                <c:pt idx="1736">
                  <c:v>256</c:v>
                </c:pt>
                <c:pt idx="1737">
                  <c:v>139</c:v>
                </c:pt>
                <c:pt idx="1738">
                  <c:v>353</c:v>
                </c:pt>
                <c:pt idx="1739">
                  <c:v>331</c:v>
                </c:pt>
                <c:pt idx="1740">
                  <c:v>16</c:v>
                </c:pt>
                <c:pt idx="1741">
                  <c:v>125</c:v>
                </c:pt>
                <c:pt idx="1742">
                  <c:v>106</c:v>
                </c:pt>
                <c:pt idx="1743">
                  <c:v>105</c:v>
                </c:pt>
                <c:pt idx="1744">
                  <c:v>119</c:v>
                </c:pt>
                <c:pt idx="1745">
                  <c:v>2</c:v>
                </c:pt>
                <c:pt idx="1746">
                  <c:v>6</c:v>
                </c:pt>
                <c:pt idx="1747">
                  <c:v>287</c:v>
                </c:pt>
                <c:pt idx="1748">
                  <c:v>6</c:v>
                </c:pt>
                <c:pt idx="1749">
                  <c:v>78</c:v>
                </c:pt>
                <c:pt idx="1750">
                  <c:v>21</c:v>
                </c:pt>
                <c:pt idx="1751">
                  <c:v>199</c:v>
                </c:pt>
                <c:pt idx="1752">
                  <c:v>15</c:v>
                </c:pt>
                <c:pt idx="1753">
                  <c:v>36</c:v>
                </c:pt>
                <c:pt idx="1754">
                  <c:v>26</c:v>
                </c:pt>
                <c:pt idx="1755">
                  <c:v>115</c:v>
                </c:pt>
                <c:pt idx="1756">
                  <c:v>4</c:v>
                </c:pt>
                <c:pt idx="1757">
                  <c:v>230</c:v>
                </c:pt>
                <c:pt idx="1758">
                  <c:v>17</c:v>
                </c:pt>
                <c:pt idx="1759">
                  <c:v>16</c:v>
                </c:pt>
                <c:pt idx="1760">
                  <c:v>55</c:v>
                </c:pt>
                <c:pt idx="1761">
                  <c:v>326</c:v>
                </c:pt>
                <c:pt idx="1762">
                  <c:v>55</c:v>
                </c:pt>
                <c:pt idx="1763">
                  <c:v>91</c:v>
                </c:pt>
                <c:pt idx="1764">
                  <c:v>156</c:v>
                </c:pt>
                <c:pt idx="1765">
                  <c:v>174</c:v>
                </c:pt>
                <c:pt idx="1766">
                  <c:v>54</c:v>
                </c:pt>
                <c:pt idx="1767">
                  <c:v>57</c:v>
                </c:pt>
                <c:pt idx="1768">
                  <c:v>42</c:v>
                </c:pt>
                <c:pt idx="1769">
                  <c:v>109</c:v>
                </c:pt>
                <c:pt idx="1770">
                  <c:v>122</c:v>
                </c:pt>
                <c:pt idx="1771">
                  <c:v>0</c:v>
                </c:pt>
                <c:pt idx="1772">
                  <c:v>64</c:v>
                </c:pt>
                <c:pt idx="1773">
                  <c:v>46</c:v>
                </c:pt>
                <c:pt idx="1774">
                  <c:v>45</c:v>
                </c:pt>
                <c:pt idx="1775">
                  <c:v>169</c:v>
                </c:pt>
                <c:pt idx="1776">
                  <c:v>48</c:v>
                </c:pt>
                <c:pt idx="1777">
                  <c:v>106</c:v>
                </c:pt>
                <c:pt idx="1778">
                  <c:v>49</c:v>
                </c:pt>
                <c:pt idx="1779">
                  <c:v>22</c:v>
                </c:pt>
                <c:pt idx="1780">
                  <c:v>14</c:v>
                </c:pt>
                <c:pt idx="1781">
                  <c:v>291</c:v>
                </c:pt>
                <c:pt idx="1782">
                  <c:v>83</c:v>
                </c:pt>
                <c:pt idx="1783">
                  <c:v>205</c:v>
                </c:pt>
                <c:pt idx="1784">
                  <c:v>244</c:v>
                </c:pt>
                <c:pt idx="1785">
                  <c:v>54</c:v>
                </c:pt>
                <c:pt idx="1786">
                  <c:v>97</c:v>
                </c:pt>
                <c:pt idx="1787">
                  <c:v>76</c:v>
                </c:pt>
                <c:pt idx="1788">
                  <c:v>64</c:v>
                </c:pt>
                <c:pt idx="1789">
                  <c:v>11</c:v>
                </c:pt>
                <c:pt idx="1790">
                  <c:v>190</c:v>
                </c:pt>
                <c:pt idx="1791">
                  <c:v>135</c:v>
                </c:pt>
                <c:pt idx="1792">
                  <c:v>277</c:v>
                </c:pt>
                <c:pt idx="1793">
                  <c:v>15</c:v>
                </c:pt>
                <c:pt idx="1794">
                  <c:v>152</c:v>
                </c:pt>
                <c:pt idx="1795">
                  <c:v>40</c:v>
                </c:pt>
                <c:pt idx="1796">
                  <c:v>8</c:v>
                </c:pt>
                <c:pt idx="1797">
                  <c:v>21</c:v>
                </c:pt>
                <c:pt idx="1798">
                  <c:v>167</c:v>
                </c:pt>
                <c:pt idx="1799">
                  <c:v>19</c:v>
                </c:pt>
                <c:pt idx="1800">
                  <c:v>77</c:v>
                </c:pt>
                <c:pt idx="1801">
                  <c:v>102</c:v>
                </c:pt>
                <c:pt idx="1802">
                  <c:v>47</c:v>
                </c:pt>
                <c:pt idx="1803">
                  <c:v>14</c:v>
                </c:pt>
                <c:pt idx="1804">
                  <c:v>152</c:v>
                </c:pt>
                <c:pt idx="1805">
                  <c:v>244</c:v>
                </c:pt>
                <c:pt idx="1806">
                  <c:v>2</c:v>
                </c:pt>
                <c:pt idx="1807">
                  <c:v>17</c:v>
                </c:pt>
                <c:pt idx="1808">
                  <c:v>169</c:v>
                </c:pt>
                <c:pt idx="1809">
                  <c:v>270</c:v>
                </c:pt>
                <c:pt idx="1810">
                  <c:v>25</c:v>
                </c:pt>
                <c:pt idx="1811">
                  <c:v>0</c:v>
                </c:pt>
                <c:pt idx="1812">
                  <c:v>52</c:v>
                </c:pt>
                <c:pt idx="1813">
                  <c:v>46</c:v>
                </c:pt>
                <c:pt idx="1814">
                  <c:v>170</c:v>
                </c:pt>
                <c:pt idx="1815">
                  <c:v>252</c:v>
                </c:pt>
                <c:pt idx="1816">
                  <c:v>19</c:v>
                </c:pt>
                <c:pt idx="1817">
                  <c:v>212</c:v>
                </c:pt>
                <c:pt idx="1818">
                  <c:v>105</c:v>
                </c:pt>
                <c:pt idx="1819">
                  <c:v>172</c:v>
                </c:pt>
                <c:pt idx="1820">
                  <c:v>26</c:v>
                </c:pt>
                <c:pt idx="1821">
                  <c:v>168</c:v>
                </c:pt>
                <c:pt idx="1822">
                  <c:v>62</c:v>
                </c:pt>
                <c:pt idx="1823">
                  <c:v>68</c:v>
                </c:pt>
                <c:pt idx="1824">
                  <c:v>39</c:v>
                </c:pt>
                <c:pt idx="1825">
                  <c:v>76</c:v>
                </c:pt>
                <c:pt idx="1826">
                  <c:v>30</c:v>
                </c:pt>
                <c:pt idx="1827">
                  <c:v>91</c:v>
                </c:pt>
                <c:pt idx="1828">
                  <c:v>132</c:v>
                </c:pt>
                <c:pt idx="1829">
                  <c:v>81</c:v>
                </c:pt>
                <c:pt idx="1830">
                  <c:v>71</c:v>
                </c:pt>
                <c:pt idx="1831">
                  <c:v>124</c:v>
                </c:pt>
                <c:pt idx="1832">
                  <c:v>152</c:v>
                </c:pt>
                <c:pt idx="1833">
                  <c:v>101</c:v>
                </c:pt>
                <c:pt idx="1834">
                  <c:v>59</c:v>
                </c:pt>
                <c:pt idx="1835">
                  <c:v>8</c:v>
                </c:pt>
                <c:pt idx="1836">
                  <c:v>25</c:v>
                </c:pt>
                <c:pt idx="1837">
                  <c:v>131</c:v>
                </c:pt>
                <c:pt idx="1838">
                  <c:v>20</c:v>
                </c:pt>
                <c:pt idx="1839">
                  <c:v>19</c:v>
                </c:pt>
                <c:pt idx="1840">
                  <c:v>76</c:v>
                </c:pt>
                <c:pt idx="1841">
                  <c:v>90</c:v>
                </c:pt>
                <c:pt idx="1842">
                  <c:v>19</c:v>
                </c:pt>
                <c:pt idx="1843">
                  <c:v>73</c:v>
                </c:pt>
                <c:pt idx="1844">
                  <c:v>149</c:v>
                </c:pt>
                <c:pt idx="1845">
                  <c:v>31</c:v>
                </c:pt>
                <c:pt idx="1846">
                  <c:v>84</c:v>
                </c:pt>
                <c:pt idx="1847">
                  <c:v>180</c:v>
                </c:pt>
                <c:pt idx="1848">
                  <c:v>23</c:v>
                </c:pt>
                <c:pt idx="1849">
                  <c:v>13</c:v>
                </c:pt>
                <c:pt idx="1850">
                  <c:v>193</c:v>
                </c:pt>
                <c:pt idx="1851">
                  <c:v>60</c:v>
                </c:pt>
                <c:pt idx="1852">
                  <c:v>114</c:v>
                </c:pt>
                <c:pt idx="1853">
                  <c:v>157</c:v>
                </c:pt>
                <c:pt idx="1854">
                  <c:v>50</c:v>
                </c:pt>
                <c:pt idx="1855">
                  <c:v>328</c:v>
                </c:pt>
                <c:pt idx="1856">
                  <c:v>26</c:v>
                </c:pt>
                <c:pt idx="1857">
                  <c:v>264</c:v>
                </c:pt>
                <c:pt idx="1858">
                  <c:v>92</c:v>
                </c:pt>
                <c:pt idx="1859">
                  <c:v>67</c:v>
                </c:pt>
                <c:pt idx="1860">
                  <c:v>181</c:v>
                </c:pt>
                <c:pt idx="1861">
                  <c:v>8</c:v>
                </c:pt>
                <c:pt idx="1862">
                  <c:v>105</c:v>
                </c:pt>
                <c:pt idx="1863">
                  <c:v>9</c:v>
                </c:pt>
                <c:pt idx="1864">
                  <c:v>67</c:v>
                </c:pt>
                <c:pt idx="1865">
                  <c:v>5</c:v>
                </c:pt>
                <c:pt idx="1866">
                  <c:v>283</c:v>
                </c:pt>
                <c:pt idx="1867">
                  <c:v>106</c:v>
                </c:pt>
                <c:pt idx="1868">
                  <c:v>134</c:v>
                </c:pt>
                <c:pt idx="1869">
                  <c:v>25</c:v>
                </c:pt>
                <c:pt idx="1870">
                  <c:v>0</c:v>
                </c:pt>
                <c:pt idx="1871">
                  <c:v>161</c:v>
                </c:pt>
                <c:pt idx="1872">
                  <c:v>122</c:v>
                </c:pt>
                <c:pt idx="1873">
                  <c:v>37</c:v>
                </c:pt>
                <c:pt idx="1874">
                  <c:v>178</c:v>
                </c:pt>
                <c:pt idx="1875">
                  <c:v>1</c:v>
                </c:pt>
                <c:pt idx="1876">
                  <c:v>8</c:v>
                </c:pt>
                <c:pt idx="1877">
                  <c:v>26</c:v>
                </c:pt>
                <c:pt idx="1878">
                  <c:v>34</c:v>
                </c:pt>
                <c:pt idx="1879">
                  <c:v>82</c:v>
                </c:pt>
                <c:pt idx="1880">
                  <c:v>170</c:v>
                </c:pt>
                <c:pt idx="1881">
                  <c:v>5</c:v>
                </c:pt>
                <c:pt idx="1882">
                  <c:v>6</c:v>
                </c:pt>
                <c:pt idx="1883">
                  <c:v>60</c:v>
                </c:pt>
                <c:pt idx="1884">
                  <c:v>218</c:v>
                </c:pt>
                <c:pt idx="1885">
                  <c:v>20</c:v>
                </c:pt>
                <c:pt idx="1886">
                  <c:v>28</c:v>
                </c:pt>
                <c:pt idx="1887">
                  <c:v>76</c:v>
                </c:pt>
                <c:pt idx="1888">
                  <c:v>44</c:v>
                </c:pt>
                <c:pt idx="1889">
                  <c:v>168</c:v>
                </c:pt>
                <c:pt idx="1890">
                  <c:v>142</c:v>
                </c:pt>
                <c:pt idx="1891">
                  <c:v>36</c:v>
                </c:pt>
                <c:pt idx="1892">
                  <c:v>65</c:v>
                </c:pt>
                <c:pt idx="1893">
                  <c:v>11</c:v>
                </c:pt>
                <c:pt idx="1894">
                  <c:v>82</c:v>
                </c:pt>
                <c:pt idx="1895">
                  <c:v>69</c:v>
                </c:pt>
                <c:pt idx="1896">
                  <c:v>84</c:v>
                </c:pt>
                <c:pt idx="1897">
                  <c:v>114</c:v>
                </c:pt>
                <c:pt idx="1898">
                  <c:v>110</c:v>
                </c:pt>
                <c:pt idx="1899">
                  <c:v>17</c:v>
                </c:pt>
                <c:pt idx="1900">
                  <c:v>19</c:v>
                </c:pt>
                <c:pt idx="1901">
                  <c:v>14</c:v>
                </c:pt>
                <c:pt idx="1902">
                  <c:v>7</c:v>
                </c:pt>
                <c:pt idx="1903">
                  <c:v>4</c:v>
                </c:pt>
                <c:pt idx="1904">
                  <c:v>21</c:v>
                </c:pt>
                <c:pt idx="1905">
                  <c:v>57</c:v>
                </c:pt>
                <c:pt idx="1906">
                  <c:v>126</c:v>
                </c:pt>
                <c:pt idx="1907">
                  <c:v>53</c:v>
                </c:pt>
                <c:pt idx="1908">
                  <c:v>82</c:v>
                </c:pt>
                <c:pt idx="1909">
                  <c:v>240</c:v>
                </c:pt>
                <c:pt idx="1910">
                  <c:v>326</c:v>
                </c:pt>
                <c:pt idx="1911">
                  <c:v>100</c:v>
                </c:pt>
                <c:pt idx="1912">
                  <c:v>78</c:v>
                </c:pt>
                <c:pt idx="1913">
                  <c:v>44</c:v>
                </c:pt>
                <c:pt idx="1914">
                  <c:v>23</c:v>
                </c:pt>
                <c:pt idx="1915">
                  <c:v>137</c:v>
                </c:pt>
                <c:pt idx="1916">
                  <c:v>6</c:v>
                </c:pt>
                <c:pt idx="1917">
                  <c:v>155</c:v>
                </c:pt>
                <c:pt idx="1918">
                  <c:v>138</c:v>
                </c:pt>
                <c:pt idx="1919">
                  <c:v>25</c:v>
                </c:pt>
                <c:pt idx="1920">
                  <c:v>72</c:v>
                </c:pt>
                <c:pt idx="1921">
                  <c:v>60</c:v>
                </c:pt>
                <c:pt idx="1922">
                  <c:v>11</c:v>
                </c:pt>
                <c:pt idx="1923">
                  <c:v>12</c:v>
                </c:pt>
                <c:pt idx="1924">
                  <c:v>50</c:v>
                </c:pt>
                <c:pt idx="1925">
                  <c:v>134</c:v>
                </c:pt>
                <c:pt idx="1926">
                  <c:v>23</c:v>
                </c:pt>
                <c:pt idx="1927">
                  <c:v>57</c:v>
                </c:pt>
                <c:pt idx="1928">
                  <c:v>81</c:v>
                </c:pt>
                <c:pt idx="1929">
                  <c:v>169</c:v>
                </c:pt>
                <c:pt idx="1930">
                  <c:v>82</c:v>
                </c:pt>
                <c:pt idx="1931">
                  <c:v>67</c:v>
                </c:pt>
                <c:pt idx="1932">
                  <c:v>318</c:v>
                </c:pt>
                <c:pt idx="1933">
                  <c:v>6</c:v>
                </c:pt>
                <c:pt idx="1934">
                  <c:v>18</c:v>
                </c:pt>
                <c:pt idx="1935">
                  <c:v>120</c:v>
                </c:pt>
                <c:pt idx="1936">
                  <c:v>71</c:v>
                </c:pt>
                <c:pt idx="1937">
                  <c:v>72</c:v>
                </c:pt>
                <c:pt idx="1938">
                  <c:v>51</c:v>
                </c:pt>
                <c:pt idx="1939">
                  <c:v>121</c:v>
                </c:pt>
                <c:pt idx="1940">
                  <c:v>75</c:v>
                </c:pt>
                <c:pt idx="1941">
                  <c:v>360</c:v>
                </c:pt>
                <c:pt idx="1942">
                  <c:v>38</c:v>
                </c:pt>
                <c:pt idx="1943">
                  <c:v>171</c:v>
                </c:pt>
                <c:pt idx="1944">
                  <c:v>55</c:v>
                </c:pt>
                <c:pt idx="1945">
                  <c:v>164</c:v>
                </c:pt>
                <c:pt idx="1946">
                  <c:v>23</c:v>
                </c:pt>
                <c:pt idx="1947">
                  <c:v>113</c:v>
                </c:pt>
                <c:pt idx="1948">
                  <c:v>17</c:v>
                </c:pt>
                <c:pt idx="1949">
                  <c:v>271</c:v>
                </c:pt>
                <c:pt idx="1950">
                  <c:v>23</c:v>
                </c:pt>
                <c:pt idx="1951">
                  <c:v>44</c:v>
                </c:pt>
                <c:pt idx="1952">
                  <c:v>253</c:v>
                </c:pt>
                <c:pt idx="1953">
                  <c:v>74</c:v>
                </c:pt>
                <c:pt idx="1954">
                  <c:v>85</c:v>
                </c:pt>
                <c:pt idx="1955">
                  <c:v>87</c:v>
                </c:pt>
                <c:pt idx="1956">
                  <c:v>11</c:v>
                </c:pt>
                <c:pt idx="1957">
                  <c:v>47</c:v>
                </c:pt>
                <c:pt idx="1958">
                  <c:v>59</c:v>
                </c:pt>
                <c:pt idx="1959">
                  <c:v>36</c:v>
                </c:pt>
                <c:pt idx="1960">
                  <c:v>66</c:v>
                </c:pt>
                <c:pt idx="1961">
                  <c:v>1</c:v>
                </c:pt>
                <c:pt idx="1962">
                  <c:v>297</c:v>
                </c:pt>
                <c:pt idx="1963">
                  <c:v>236</c:v>
                </c:pt>
                <c:pt idx="1964">
                  <c:v>145</c:v>
                </c:pt>
                <c:pt idx="1965">
                  <c:v>83</c:v>
                </c:pt>
                <c:pt idx="1966">
                  <c:v>12</c:v>
                </c:pt>
                <c:pt idx="1967">
                  <c:v>3</c:v>
                </c:pt>
                <c:pt idx="1968">
                  <c:v>70</c:v>
                </c:pt>
                <c:pt idx="1969">
                  <c:v>261</c:v>
                </c:pt>
                <c:pt idx="1970">
                  <c:v>28</c:v>
                </c:pt>
                <c:pt idx="1971">
                  <c:v>31</c:v>
                </c:pt>
                <c:pt idx="1972">
                  <c:v>305</c:v>
                </c:pt>
                <c:pt idx="1973">
                  <c:v>28</c:v>
                </c:pt>
                <c:pt idx="1974">
                  <c:v>72</c:v>
                </c:pt>
                <c:pt idx="1975">
                  <c:v>131</c:v>
                </c:pt>
                <c:pt idx="1976">
                  <c:v>12</c:v>
                </c:pt>
                <c:pt idx="1977">
                  <c:v>93</c:v>
                </c:pt>
                <c:pt idx="1978">
                  <c:v>89</c:v>
                </c:pt>
                <c:pt idx="1979">
                  <c:v>16</c:v>
                </c:pt>
                <c:pt idx="1980">
                  <c:v>59</c:v>
                </c:pt>
                <c:pt idx="1981">
                  <c:v>55</c:v>
                </c:pt>
                <c:pt idx="1982">
                  <c:v>219</c:v>
                </c:pt>
                <c:pt idx="1983">
                  <c:v>11</c:v>
                </c:pt>
                <c:pt idx="1984">
                  <c:v>13</c:v>
                </c:pt>
                <c:pt idx="1985">
                  <c:v>17</c:v>
                </c:pt>
                <c:pt idx="1986">
                  <c:v>319</c:v>
                </c:pt>
                <c:pt idx="1987">
                  <c:v>58</c:v>
                </c:pt>
                <c:pt idx="1988">
                  <c:v>337</c:v>
                </c:pt>
                <c:pt idx="1989">
                  <c:v>8</c:v>
                </c:pt>
                <c:pt idx="1990">
                  <c:v>39</c:v>
                </c:pt>
                <c:pt idx="1991">
                  <c:v>141</c:v>
                </c:pt>
                <c:pt idx="1992">
                  <c:v>94</c:v>
                </c:pt>
                <c:pt idx="1993">
                  <c:v>24</c:v>
                </c:pt>
                <c:pt idx="1994">
                  <c:v>69</c:v>
                </c:pt>
                <c:pt idx="1995">
                  <c:v>36</c:v>
                </c:pt>
                <c:pt idx="1996">
                  <c:v>36</c:v>
                </c:pt>
                <c:pt idx="1997">
                  <c:v>16</c:v>
                </c:pt>
                <c:pt idx="1998">
                  <c:v>248</c:v>
                </c:pt>
                <c:pt idx="1999">
                  <c:v>122</c:v>
                </c:pt>
                <c:pt idx="2000">
                  <c:v>93</c:v>
                </c:pt>
                <c:pt idx="2001">
                  <c:v>39</c:v>
                </c:pt>
                <c:pt idx="2002">
                  <c:v>12</c:v>
                </c:pt>
                <c:pt idx="2003">
                  <c:v>62</c:v>
                </c:pt>
                <c:pt idx="2004">
                  <c:v>52</c:v>
                </c:pt>
                <c:pt idx="2005">
                  <c:v>51</c:v>
                </c:pt>
                <c:pt idx="2006">
                  <c:v>249</c:v>
                </c:pt>
                <c:pt idx="2007">
                  <c:v>2</c:v>
                </c:pt>
                <c:pt idx="2008">
                  <c:v>45</c:v>
                </c:pt>
                <c:pt idx="2009">
                  <c:v>326</c:v>
                </c:pt>
                <c:pt idx="2010">
                  <c:v>36</c:v>
                </c:pt>
                <c:pt idx="2011">
                  <c:v>67</c:v>
                </c:pt>
                <c:pt idx="2012">
                  <c:v>43</c:v>
                </c:pt>
                <c:pt idx="2013">
                  <c:v>255</c:v>
                </c:pt>
                <c:pt idx="2014">
                  <c:v>52</c:v>
                </c:pt>
                <c:pt idx="2015">
                  <c:v>126</c:v>
                </c:pt>
                <c:pt idx="2016">
                  <c:v>20</c:v>
                </c:pt>
                <c:pt idx="2017">
                  <c:v>130</c:v>
                </c:pt>
                <c:pt idx="2018">
                  <c:v>28</c:v>
                </c:pt>
                <c:pt idx="2019">
                  <c:v>99</c:v>
                </c:pt>
                <c:pt idx="2020">
                  <c:v>81</c:v>
                </c:pt>
                <c:pt idx="2021">
                  <c:v>34</c:v>
                </c:pt>
                <c:pt idx="2022">
                  <c:v>68</c:v>
                </c:pt>
                <c:pt idx="2023">
                  <c:v>45</c:v>
                </c:pt>
                <c:pt idx="2024">
                  <c:v>31</c:v>
                </c:pt>
                <c:pt idx="2025">
                  <c:v>190</c:v>
                </c:pt>
                <c:pt idx="2026">
                  <c:v>107</c:v>
                </c:pt>
                <c:pt idx="2027">
                  <c:v>93</c:v>
                </c:pt>
                <c:pt idx="2028">
                  <c:v>178</c:v>
                </c:pt>
                <c:pt idx="2029">
                  <c:v>16</c:v>
                </c:pt>
                <c:pt idx="2030">
                  <c:v>67</c:v>
                </c:pt>
                <c:pt idx="2031">
                  <c:v>8</c:v>
                </c:pt>
                <c:pt idx="2032">
                  <c:v>352</c:v>
                </c:pt>
                <c:pt idx="2033">
                  <c:v>136</c:v>
                </c:pt>
                <c:pt idx="2034">
                  <c:v>230</c:v>
                </c:pt>
                <c:pt idx="2035">
                  <c:v>264</c:v>
                </c:pt>
                <c:pt idx="2036">
                  <c:v>58</c:v>
                </c:pt>
                <c:pt idx="2037">
                  <c:v>184</c:v>
                </c:pt>
                <c:pt idx="2038">
                  <c:v>15</c:v>
                </c:pt>
                <c:pt idx="2039">
                  <c:v>66</c:v>
                </c:pt>
                <c:pt idx="2040">
                  <c:v>92</c:v>
                </c:pt>
                <c:pt idx="2041">
                  <c:v>27</c:v>
                </c:pt>
                <c:pt idx="2042">
                  <c:v>25</c:v>
                </c:pt>
                <c:pt idx="2043">
                  <c:v>33</c:v>
                </c:pt>
                <c:pt idx="2044">
                  <c:v>19</c:v>
                </c:pt>
                <c:pt idx="2045">
                  <c:v>12</c:v>
                </c:pt>
                <c:pt idx="2046">
                  <c:v>24</c:v>
                </c:pt>
                <c:pt idx="2047">
                  <c:v>64</c:v>
                </c:pt>
                <c:pt idx="2048">
                  <c:v>13</c:v>
                </c:pt>
                <c:pt idx="2049">
                  <c:v>82</c:v>
                </c:pt>
                <c:pt idx="2050">
                  <c:v>172</c:v>
                </c:pt>
                <c:pt idx="2051">
                  <c:v>38</c:v>
                </c:pt>
                <c:pt idx="2052">
                  <c:v>144</c:v>
                </c:pt>
                <c:pt idx="2053">
                  <c:v>87</c:v>
                </c:pt>
                <c:pt idx="2054">
                  <c:v>264</c:v>
                </c:pt>
                <c:pt idx="2055">
                  <c:v>207</c:v>
                </c:pt>
                <c:pt idx="2056">
                  <c:v>20</c:v>
                </c:pt>
                <c:pt idx="2057">
                  <c:v>5</c:v>
                </c:pt>
                <c:pt idx="2058">
                  <c:v>204</c:v>
                </c:pt>
                <c:pt idx="2059">
                  <c:v>99</c:v>
                </c:pt>
                <c:pt idx="2060">
                  <c:v>156</c:v>
                </c:pt>
                <c:pt idx="2061">
                  <c:v>92</c:v>
                </c:pt>
                <c:pt idx="2062">
                  <c:v>231</c:v>
                </c:pt>
                <c:pt idx="2063">
                  <c:v>99</c:v>
                </c:pt>
                <c:pt idx="2064">
                  <c:v>222</c:v>
                </c:pt>
                <c:pt idx="2065">
                  <c:v>181</c:v>
                </c:pt>
                <c:pt idx="2066">
                  <c:v>56</c:v>
                </c:pt>
                <c:pt idx="2067">
                  <c:v>51</c:v>
                </c:pt>
                <c:pt idx="2068">
                  <c:v>113</c:v>
                </c:pt>
                <c:pt idx="2069">
                  <c:v>169</c:v>
                </c:pt>
                <c:pt idx="2070">
                  <c:v>49</c:v>
                </c:pt>
                <c:pt idx="2071">
                  <c:v>22</c:v>
                </c:pt>
                <c:pt idx="2072">
                  <c:v>34</c:v>
                </c:pt>
                <c:pt idx="2073">
                  <c:v>20</c:v>
                </c:pt>
                <c:pt idx="2074">
                  <c:v>41</c:v>
                </c:pt>
                <c:pt idx="2075">
                  <c:v>80</c:v>
                </c:pt>
                <c:pt idx="2076">
                  <c:v>30</c:v>
                </c:pt>
                <c:pt idx="2077">
                  <c:v>81</c:v>
                </c:pt>
                <c:pt idx="2078">
                  <c:v>67</c:v>
                </c:pt>
                <c:pt idx="2079">
                  <c:v>70</c:v>
                </c:pt>
                <c:pt idx="2080">
                  <c:v>243</c:v>
                </c:pt>
                <c:pt idx="2081">
                  <c:v>64</c:v>
                </c:pt>
                <c:pt idx="2082">
                  <c:v>60</c:v>
                </c:pt>
                <c:pt idx="2083">
                  <c:v>22</c:v>
                </c:pt>
                <c:pt idx="2084">
                  <c:v>147</c:v>
                </c:pt>
                <c:pt idx="2085">
                  <c:v>281</c:v>
                </c:pt>
                <c:pt idx="2086">
                  <c:v>334</c:v>
                </c:pt>
                <c:pt idx="2087">
                  <c:v>153</c:v>
                </c:pt>
                <c:pt idx="2088">
                  <c:v>149</c:v>
                </c:pt>
                <c:pt idx="2089">
                  <c:v>31</c:v>
                </c:pt>
                <c:pt idx="2090">
                  <c:v>51</c:v>
                </c:pt>
                <c:pt idx="2091">
                  <c:v>16</c:v>
                </c:pt>
                <c:pt idx="2092">
                  <c:v>61</c:v>
                </c:pt>
                <c:pt idx="2093">
                  <c:v>216</c:v>
                </c:pt>
                <c:pt idx="2094">
                  <c:v>32</c:v>
                </c:pt>
                <c:pt idx="2095">
                  <c:v>23</c:v>
                </c:pt>
                <c:pt idx="2096">
                  <c:v>4</c:v>
                </c:pt>
                <c:pt idx="2097">
                  <c:v>58</c:v>
                </c:pt>
                <c:pt idx="2098">
                  <c:v>52</c:v>
                </c:pt>
                <c:pt idx="2099">
                  <c:v>126</c:v>
                </c:pt>
                <c:pt idx="2100">
                  <c:v>9</c:v>
                </c:pt>
                <c:pt idx="2101">
                  <c:v>3</c:v>
                </c:pt>
                <c:pt idx="2102">
                  <c:v>143</c:v>
                </c:pt>
                <c:pt idx="2103">
                  <c:v>72</c:v>
                </c:pt>
                <c:pt idx="2104">
                  <c:v>155</c:v>
                </c:pt>
                <c:pt idx="2105">
                  <c:v>93</c:v>
                </c:pt>
                <c:pt idx="2106">
                  <c:v>188</c:v>
                </c:pt>
                <c:pt idx="2107">
                  <c:v>89</c:v>
                </c:pt>
                <c:pt idx="2108">
                  <c:v>207</c:v>
                </c:pt>
                <c:pt idx="2109">
                  <c:v>84</c:v>
                </c:pt>
                <c:pt idx="2110">
                  <c:v>362</c:v>
                </c:pt>
                <c:pt idx="2111">
                  <c:v>123</c:v>
                </c:pt>
                <c:pt idx="2112">
                  <c:v>90</c:v>
                </c:pt>
                <c:pt idx="2113">
                  <c:v>45</c:v>
                </c:pt>
                <c:pt idx="2114">
                  <c:v>86</c:v>
                </c:pt>
                <c:pt idx="2115">
                  <c:v>41</c:v>
                </c:pt>
                <c:pt idx="2116">
                  <c:v>162</c:v>
                </c:pt>
                <c:pt idx="2117">
                  <c:v>223</c:v>
                </c:pt>
                <c:pt idx="2118">
                  <c:v>84</c:v>
                </c:pt>
                <c:pt idx="2119">
                  <c:v>3</c:v>
                </c:pt>
                <c:pt idx="2120">
                  <c:v>21</c:v>
                </c:pt>
                <c:pt idx="2121">
                  <c:v>132</c:v>
                </c:pt>
                <c:pt idx="2122">
                  <c:v>175</c:v>
                </c:pt>
                <c:pt idx="2123">
                  <c:v>277</c:v>
                </c:pt>
                <c:pt idx="2124">
                  <c:v>73</c:v>
                </c:pt>
                <c:pt idx="2125">
                  <c:v>341</c:v>
                </c:pt>
                <c:pt idx="2126">
                  <c:v>11</c:v>
                </c:pt>
                <c:pt idx="2127">
                  <c:v>5</c:v>
                </c:pt>
                <c:pt idx="2128">
                  <c:v>216</c:v>
                </c:pt>
                <c:pt idx="2129">
                  <c:v>183</c:v>
                </c:pt>
                <c:pt idx="2130">
                  <c:v>70</c:v>
                </c:pt>
                <c:pt idx="2131">
                  <c:v>315</c:v>
                </c:pt>
                <c:pt idx="2132">
                  <c:v>53</c:v>
                </c:pt>
                <c:pt idx="2133">
                  <c:v>46</c:v>
                </c:pt>
                <c:pt idx="2134">
                  <c:v>59</c:v>
                </c:pt>
                <c:pt idx="2135">
                  <c:v>186</c:v>
                </c:pt>
                <c:pt idx="2136">
                  <c:v>61</c:v>
                </c:pt>
                <c:pt idx="2137">
                  <c:v>0</c:v>
                </c:pt>
                <c:pt idx="2138">
                  <c:v>22</c:v>
                </c:pt>
                <c:pt idx="2139">
                  <c:v>20</c:v>
                </c:pt>
                <c:pt idx="2140">
                  <c:v>19</c:v>
                </c:pt>
                <c:pt idx="2141">
                  <c:v>139</c:v>
                </c:pt>
                <c:pt idx="2142">
                  <c:v>272</c:v>
                </c:pt>
                <c:pt idx="2143">
                  <c:v>79</c:v>
                </c:pt>
                <c:pt idx="2144">
                  <c:v>102</c:v>
                </c:pt>
                <c:pt idx="2145">
                  <c:v>59</c:v>
                </c:pt>
                <c:pt idx="2146">
                  <c:v>41</c:v>
                </c:pt>
                <c:pt idx="2147">
                  <c:v>91</c:v>
                </c:pt>
                <c:pt idx="2148">
                  <c:v>57</c:v>
                </c:pt>
                <c:pt idx="2149">
                  <c:v>95</c:v>
                </c:pt>
                <c:pt idx="2150">
                  <c:v>101</c:v>
                </c:pt>
                <c:pt idx="2151">
                  <c:v>327</c:v>
                </c:pt>
                <c:pt idx="2152">
                  <c:v>98</c:v>
                </c:pt>
                <c:pt idx="2153">
                  <c:v>321</c:v>
                </c:pt>
                <c:pt idx="2154">
                  <c:v>1</c:v>
                </c:pt>
                <c:pt idx="2155">
                  <c:v>246</c:v>
                </c:pt>
                <c:pt idx="2156">
                  <c:v>255</c:v>
                </c:pt>
                <c:pt idx="2157">
                  <c:v>143</c:v>
                </c:pt>
                <c:pt idx="2158">
                  <c:v>33</c:v>
                </c:pt>
                <c:pt idx="2159">
                  <c:v>64</c:v>
                </c:pt>
                <c:pt idx="2160">
                  <c:v>18</c:v>
                </c:pt>
                <c:pt idx="2161">
                  <c:v>201</c:v>
                </c:pt>
                <c:pt idx="2162">
                  <c:v>351</c:v>
                </c:pt>
                <c:pt idx="2163">
                  <c:v>76</c:v>
                </c:pt>
                <c:pt idx="2164">
                  <c:v>47</c:v>
                </c:pt>
                <c:pt idx="2165">
                  <c:v>48</c:v>
                </c:pt>
                <c:pt idx="2166">
                  <c:v>86</c:v>
                </c:pt>
                <c:pt idx="2167">
                  <c:v>63</c:v>
                </c:pt>
                <c:pt idx="2168">
                  <c:v>98</c:v>
                </c:pt>
                <c:pt idx="2169">
                  <c:v>107</c:v>
                </c:pt>
                <c:pt idx="2170">
                  <c:v>43</c:v>
                </c:pt>
                <c:pt idx="2171">
                  <c:v>118</c:v>
                </c:pt>
                <c:pt idx="2172">
                  <c:v>87</c:v>
                </c:pt>
                <c:pt idx="2173">
                  <c:v>81</c:v>
                </c:pt>
                <c:pt idx="2174">
                  <c:v>67</c:v>
                </c:pt>
                <c:pt idx="2175">
                  <c:v>69</c:v>
                </c:pt>
                <c:pt idx="2176">
                  <c:v>256</c:v>
                </c:pt>
                <c:pt idx="2177">
                  <c:v>98</c:v>
                </c:pt>
                <c:pt idx="2178">
                  <c:v>16</c:v>
                </c:pt>
                <c:pt idx="2179">
                  <c:v>129</c:v>
                </c:pt>
                <c:pt idx="2180">
                  <c:v>10</c:v>
                </c:pt>
                <c:pt idx="2181">
                  <c:v>13</c:v>
                </c:pt>
                <c:pt idx="2182">
                  <c:v>13</c:v>
                </c:pt>
                <c:pt idx="2183">
                  <c:v>91</c:v>
                </c:pt>
                <c:pt idx="2184">
                  <c:v>145</c:v>
                </c:pt>
                <c:pt idx="2185">
                  <c:v>87</c:v>
                </c:pt>
                <c:pt idx="2186">
                  <c:v>46</c:v>
                </c:pt>
                <c:pt idx="2187">
                  <c:v>23</c:v>
                </c:pt>
                <c:pt idx="2188">
                  <c:v>115</c:v>
                </c:pt>
                <c:pt idx="2189">
                  <c:v>47</c:v>
                </c:pt>
                <c:pt idx="2190">
                  <c:v>37</c:v>
                </c:pt>
                <c:pt idx="2191">
                  <c:v>104</c:v>
                </c:pt>
                <c:pt idx="2192">
                  <c:v>113</c:v>
                </c:pt>
                <c:pt idx="2193">
                  <c:v>201</c:v>
                </c:pt>
                <c:pt idx="2194">
                  <c:v>191</c:v>
                </c:pt>
                <c:pt idx="2195">
                  <c:v>315</c:v>
                </c:pt>
                <c:pt idx="2196">
                  <c:v>224</c:v>
                </c:pt>
                <c:pt idx="2197">
                  <c:v>69</c:v>
                </c:pt>
                <c:pt idx="2198">
                  <c:v>70</c:v>
                </c:pt>
                <c:pt idx="2199">
                  <c:v>36</c:v>
                </c:pt>
                <c:pt idx="2200">
                  <c:v>180</c:v>
                </c:pt>
                <c:pt idx="2201">
                  <c:v>331</c:v>
                </c:pt>
                <c:pt idx="2202">
                  <c:v>30</c:v>
                </c:pt>
                <c:pt idx="2203">
                  <c:v>60</c:v>
                </c:pt>
                <c:pt idx="2204">
                  <c:v>29</c:v>
                </c:pt>
                <c:pt idx="2205">
                  <c:v>32</c:v>
                </c:pt>
                <c:pt idx="2206">
                  <c:v>269</c:v>
                </c:pt>
                <c:pt idx="2207">
                  <c:v>48</c:v>
                </c:pt>
                <c:pt idx="2208">
                  <c:v>49</c:v>
                </c:pt>
                <c:pt idx="2209">
                  <c:v>185</c:v>
                </c:pt>
                <c:pt idx="2210">
                  <c:v>332</c:v>
                </c:pt>
                <c:pt idx="2211">
                  <c:v>69</c:v>
                </c:pt>
                <c:pt idx="2212">
                  <c:v>85</c:v>
                </c:pt>
                <c:pt idx="2213">
                  <c:v>68</c:v>
                </c:pt>
                <c:pt idx="2214">
                  <c:v>123</c:v>
                </c:pt>
                <c:pt idx="2215">
                  <c:v>321</c:v>
                </c:pt>
                <c:pt idx="2216">
                  <c:v>74</c:v>
                </c:pt>
                <c:pt idx="2217">
                  <c:v>116</c:v>
                </c:pt>
                <c:pt idx="2218">
                  <c:v>88</c:v>
                </c:pt>
                <c:pt idx="2219">
                  <c:v>258</c:v>
                </c:pt>
                <c:pt idx="2220">
                  <c:v>10</c:v>
                </c:pt>
                <c:pt idx="2221">
                  <c:v>17</c:v>
                </c:pt>
                <c:pt idx="2222">
                  <c:v>140</c:v>
                </c:pt>
                <c:pt idx="2223">
                  <c:v>64</c:v>
                </c:pt>
                <c:pt idx="2224">
                  <c:v>8</c:v>
                </c:pt>
                <c:pt idx="2225">
                  <c:v>211</c:v>
                </c:pt>
                <c:pt idx="2226">
                  <c:v>48</c:v>
                </c:pt>
                <c:pt idx="2227">
                  <c:v>191</c:v>
                </c:pt>
                <c:pt idx="2228">
                  <c:v>47</c:v>
                </c:pt>
                <c:pt idx="2229">
                  <c:v>1</c:v>
                </c:pt>
                <c:pt idx="2230">
                  <c:v>34</c:v>
                </c:pt>
                <c:pt idx="2231">
                  <c:v>27</c:v>
                </c:pt>
                <c:pt idx="2232">
                  <c:v>82</c:v>
                </c:pt>
                <c:pt idx="2233">
                  <c:v>42</c:v>
                </c:pt>
                <c:pt idx="2234">
                  <c:v>40</c:v>
                </c:pt>
                <c:pt idx="2235">
                  <c:v>54</c:v>
                </c:pt>
                <c:pt idx="2236">
                  <c:v>165</c:v>
                </c:pt>
                <c:pt idx="2237">
                  <c:v>9</c:v>
                </c:pt>
                <c:pt idx="2238">
                  <c:v>2</c:v>
                </c:pt>
                <c:pt idx="2239">
                  <c:v>308</c:v>
                </c:pt>
                <c:pt idx="2240">
                  <c:v>302</c:v>
                </c:pt>
                <c:pt idx="2241">
                  <c:v>97</c:v>
                </c:pt>
                <c:pt idx="2242">
                  <c:v>69</c:v>
                </c:pt>
                <c:pt idx="2243">
                  <c:v>73</c:v>
                </c:pt>
                <c:pt idx="2244">
                  <c:v>26</c:v>
                </c:pt>
                <c:pt idx="2245">
                  <c:v>61</c:v>
                </c:pt>
                <c:pt idx="2246">
                  <c:v>167</c:v>
                </c:pt>
                <c:pt idx="2247">
                  <c:v>7</c:v>
                </c:pt>
                <c:pt idx="2248">
                  <c:v>15</c:v>
                </c:pt>
                <c:pt idx="2249">
                  <c:v>80</c:v>
                </c:pt>
                <c:pt idx="2250">
                  <c:v>224</c:v>
                </c:pt>
                <c:pt idx="2251">
                  <c:v>40</c:v>
                </c:pt>
                <c:pt idx="2252">
                  <c:v>62</c:v>
                </c:pt>
                <c:pt idx="2253">
                  <c:v>211</c:v>
                </c:pt>
                <c:pt idx="2254">
                  <c:v>65</c:v>
                </c:pt>
                <c:pt idx="2255">
                  <c:v>34</c:v>
                </c:pt>
                <c:pt idx="2256">
                  <c:v>164</c:v>
                </c:pt>
                <c:pt idx="2257">
                  <c:v>54</c:v>
                </c:pt>
                <c:pt idx="2258">
                  <c:v>264</c:v>
                </c:pt>
                <c:pt idx="2259">
                  <c:v>37</c:v>
                </c:pt>
                <c:pt idx="2260">
                  <c:v>54</c:v>
                </c:pt>
                <c:pt idx="2261">
                  <c:v>205</c:v>
                </c:pt>
                <c:pt idx="2262">
                  <c:v>238</c:v>
                </c:pt>
                <c:pt idx="2263">
                  <c:v>25</c:v>
                </c:pt>
                <c:pt idx="2264">
                  <c:v>1</c:v>
                </c:pt>
                <c:pt idx="2265">
                  <c:v>183</c:v>
                </c:pt>
                <c:pt idx="2266">
                  <c:v>82</c:v>
                </c:pt>
                <c:pt idx="2267">
                  <c:v>40</c:v>
                </c:pt>
                <c:pt idx="2268">
                  <c:v>137</c:v>
                </c:pt>
                <c:pt idx="2269">
                  <c:v>278</c:v>
                </c:pt>
                <c:pt idx="2270">
                  <c:v>22</c:v>
                </c:pt>
                <c:pt idx="2271">
                  <c:v>299</c:v>
                </c:pt>
                <c:pt idx="2272">
                  <c:v>28</c:v>
                </c:pt>
                <c:pt idx="2273">
                  <c:v>39</c:v>
                </c:pt>
                <c:pt idx="2274">
                  <c:v>184</c:v>
                </c:pt>
                <c:pt idx="2275">
                  <c:v>35</c:v>
                </c:pt>
                <c:pt idx="2276">
                  <c:v>186</c:v>
                </c:pt>
                <c:pt idx="2277">
                  <c:v>148</c:v>
                </c:pt>
                <c:pt idx="2278">
                  <c:v>194</c:v>
                </c:pt>
                <c:pt idx="2279">
                  <c:v>132</c:v>
                </c:pt>
                <c:pt idx="2280">
                  <c:v>56</c:v>
                </c:pt>
                <c:pt idx="2281">
                  <c:v>19</c:v>
                </c:pt>
                <c:pt idx="2282">
                  <c:v>64</c:v>
                </c:pt>
                <c:pt idx="2283">
                  <c:v>165</c:v>
                </c:pt>
                <c:pt idx="2284">
                  <c:v>250</c:v>
                </c:pt>
                <c:pt idx="2285">
                  <c:v>44</c:v>
                </c:pt>
                <c:pt idx="2286">
                  <c:v>107</c:v>
                </c:pt>
                <c:pt idx="2287">
                  <c:v>30</c:v>
                </c:pt>
                <c:pt idx="2288">
                  <c:v>253</c:v>
                </c:pt>
                <c:pt idx="2289">
                  <c:v>12</c:v>
                </c:pt>
                <c:pt idx="2290">
                  <c:v>35</c:v>
                </c:pt>
                <c:pt idx="2291">
                  <c:v>4</c:v>
                </c:pt>
                <c:pt idx="2292">
                  <c:v>286</c:v>
                </c:pt>
                <c:pt idx="2293">
                  <c:v>27</c:v>
                </c:pt>
                <c:pt idx="2294">
                  <c:v>166</c:v>
                </c:pt>
                <c:pt idx="2295">
                  <c:v>296</c:v>
                </c:pt>
                <c:pt idx="2296">
                  <c:v>69</c:v>
                </c:pt>
                <c:pt idx="2297">
                  <c:v>22</c:v>
                </c:pt>
                <c:pt idx="2298">
                  <c:v>22</c:v>
                </c:pt>
                <c:pt idx="2299">
                  <c:v>49</c:v>
                </c:pt>
                <c:pt idx="2300">
                  <c:v>35</c:v>
                </c:pt>
                <c:pt idx="2301">
                  <c:v>0</c:v>
                </c:pt>
                <c:pt idx="2302">
                  <c:v>47</c:v>
                </c:pt>
                <c:pt idx="2303">
                  <c:v>54</c:v>
                </c:pt>
                <c:pt idx="2304">
                  <c:v>52</c:v>
                </c:pt>
                <c:pt idx="2305">
                  <c:v>128</c:v>
                </c:pt>
                <c:pt idx="2306">
                  <c:v>56</c:v>
                </c:pt>
                <c:pt idx="2307">
                  <c:v>81</c:v>
                </c:pt>
                <c:pt idx="2308">
                  <c:v>55</c:v>
                </c:pt>
                <c:pt idx="2309">
                  <c:v>45</c:v>
                </c:pt>
                <c:pt idx="2310">
                  <c:v>28</c:v>
                </c:pt>
                <c:pt idx="2311">
                  <c:v>116</c:v>
                </c:pt>
                <c:pt idx="2312">
                  <c:v>120</c:v>
                </c:pt>
                <c:pt idx="2313">
                  <c:v>139</c:v>
                </c:pt>
                <c:pt idx="2314">
                  <c:v>134</c:v>
                </c:pt>
                <c:pt idx="2315">
                  <c:v>46</c:v>
                </c:pt>
                <c:pt idx="2316">
                  <c:v>115</c:v>
                </c:pt>
                <c:pt idx="2317">
                  <c:v>297</c:v>
                </c:pt>
                <c:pt idx="2318">
                  <c:v>329</c:v>
                </c:pt>
                <c:pt idx="2319">
                  <c:v>7</c:v>
                </c:pt>
                <c:pt idx="2320">
                  <c:v>120</c:v>
                </c:pt>
                <c:pt idx="2321">
                  <c:v>89</c:v>
                </c:pt>
                <c:pt idx="2322">
                  <c:v>168</c:v>
                </c:pt>
                <c:pt idx="2323">
                  <c:v>50</c:v>
                </c:pt>
                <c:pt idx="2324">
                  <c:v>57</c:v>
                </c:pt>
                <c:pt idx="2325">
                  <c:v>44</c:v>
                </c:pt>
                <c:pt idx="2326">
                  <c:v>359</c:v>
                </c:pt>
                <c:pt idx="2327">
                  <c:v>176</c:v>
                </c:pt>
                <c:pt idx="2328">
                  <c:v>182</c:v>
                </c:pt>
                <c:pt idx="2329">
                  <c:v>158</c:v>
                </c:pt>
                <c:pt idx="2330">
                  <c:v>56</c:v>
                </c:pt>
                <c:pt idx="2331">
                  <c:v>6</c:v>
                </c:pt>
                <c:pt idx="2332">
                  <c:v>182</c:v>
                </c:pt>
                <c:pt idx="2333">
                  <c:v>58</c:v>
                </c:pt>
                <c:pt idx="2334">
                  <c:v>156</c:v>
                </c:pt>
                <c:pt idx="2335">
                  <c:v>33</c:v>
                </c:pt>
                <c:pt idx="2336">
                  <c:v>82</c:v>
                </c:pt>
                <c:pt idx="2337">
                  <c:v>82</c:v>
                </c:pt>
                <c:pt idx="2338">
                  <c:v>96</c:v>
                </c:pt>
                <c:pt idx="2339">
                  <c:v>18</c:v>
                </c:pt>
                <c:pt idx="2340">
                  <c:v>15</c:v>
                </c:pt>
                <c:pt idx="2341">
                  <c:v>21</c:v>
                </c:pt>
                <c:pt idx="2342">
                  <c:v>277</c:v>
                </c:pt>
                <c:pt idx="2343">
                  <c:v>126</c:v>
                </c:pt>
                <c:pt idx="2344">
                  <c:v>21</c:v>
                </c:pt>
                <c:pt idx="2345">
                  <c:v>189</c:v>
                </c:pt>
                <c:pt idx="2346">
                  <c:v>27</c:v>
                </c:pt>
                <c:pt idx="2347">
                  <c:v>69</c:v>
                </c:pt>
                <c:pt idx="2348">
                  <c:v>134</c:v>
                </c:pt>
                <c:pt idx="2349">
                  <c:v>108</c:v>
                </c:pt>
                <c:pt idx="2350">
                  <c:v>96</c:v>
                </c:pt>
                <c:pt idx="2351">
                  <c:v>14</c:v>
                </c:pt>
                <c:pt idx="2352">
                  <c:v>112</c:v>
                </c:pt>
                <c:pt idx="2353">
                  <c:v>252</c:v>
                </c:pt>
                <c:pt idx="2354">
                  <c:v>28</c:v>
                </c:pt>
                <c:pt idx="2355">
                  <c:v>18</c:v>
                </c:pt>
                <c:pt idx="2356">
                  <c:v>19</c:v>
                </c:pt>
                <c:pt idx="2357">
                  <c:v>161</c:v>
                </c:pt>
                <c:pt idx="2358">
                  <c:v>9</c:v>
                </c:pt>
                <c:pt idx="2359">
                  <c:v>50</c:v>
                </c:pt>
                <c:pt idx="2360">
                  <c:v>16</c:v>
                </c:pt>
                <c:pt idx="2361">
                  <c:v>63</c:v>
                </c:pt>
                <c:pt idx="2362">
                  <c:v>133</c:v>
                </c:pt>
                <c:pt idx="2363">
                  <c:v>12</c:v>
                </c:pt>
                <c:pt idx="2364">
                  <c:v>54</c:v>
                </c:pt>
                <c:pt idx="2365">
                  <c:v>242</c:v>
                </c:pt>
                <c:pt idx="2366">
                  <c:v>19</c:v>
                </c:pt>
                <c:pt idx="2367">
                  <c:v>48</c:v>
                </c:pt>
                <c:pt idx="2368">
                  <c:v>91</c:v>
                </c:pt>
                <c:pt idx="2369">
                  <c:v>54</c:v>
                </c:pt>
                <c:pt idx="2370">
                  <c:v>215</c:v>
                </c:pt>
                <c:pt idx="2371">
                  <c:v>13</c:v>
                </c:pt>
                <c:pt idx="2372">
                  <c:v>148</c:v>
                </c:pt>
                <c:pt idx="2373">
                  <c:v>348</c:v>
                </c:pt>
                <c:pt idx="2374">
                  <c:v>29</c:v>
                </c:pt>
                <c:pt idx="2375">
                  <c:v>67</c:v>
                </c:pt>
                <c:pt idx="2376">
                  <c:v>48</c:v>
                </c:pt>
                <c:pt idx="2377">
                  <c:v>22</c:v>
                </c:pt>
                <c:pt idx="2378">
                  <c:v>12</c:v>
                </c:pt>
                <c:pt idx="2379">
                  <c:v>76</c:v>
                </c:pt>
                <c:pt idx="2380">
                  <c:v>64</c:v>
                </c:pt>
                <c:pt idx="2381">
                  <c:v>16</c:v>
                </c:pt>
                <c:pt idx="2382">
                  <c:v>350</c:v>
                </c:pt>
                <c:pt idx="2383">
                  <c:v>4</c:v>
                </c:pt>
                <c:pt idx="2384">
                  <c:v>133</c:v>
                </c:pt>
                <c:pt idx="2385">
                  <c:v>83</c:v>
                </c:pt>
                <c:pt idx="2386">
                  <c:v>153</c:v>
                </c:pt>
                <c:pt idx="2387">
                  <c:v>7</c:v>
                </c:pt>
                <c:pt idx="2388">
                  <c:v>88</c:v>
                </c:pt>
                <c:pt idx="2389">
                  <c:v>300</c:v>
                </c:pt>
                <c:pt idx="2390">
                  <c:v>43</c:v>
                </c:pt>
                <c:pt idx="2391">
                  <c:v>138</c:v>
                </c:pt>
                <c:pt idx="2392">
                  <c:v>157</c:v>
                </c:pt>
                <c:pt idx="2393">
                  <c:v>114</c:v>
                </c:pt>
                <c:pt idx="2394">
                  <c:v>289</c:v>
                </c:pt>
                <c:pt idx="2395">
                  <c:v>214</c:v>
                </c:pt>
                <c:pt idx="2396">
                  <c:v>0</c:v>
                </c:pt>
                <c:pt idx="2397">
                  <c:v>95</c:v>
                </c:pt>
                <c:pt idx="2398">
                  <c:v>47</c:v>
                </c:pt>
                <c:pt idx="2399">
                  <c:v>60</c:v>
                </c:pt>
                <c:pt idx="2400">
                  <c:v>306</c:v>
                </c:pt>
                <c:pt idx="2401">
                  <c:v>249</c:v>
                </c:pt>
                <c:pt idx="2402">
                  <c:v>17</c:v>
                </c:pt>
                <c:pt idx="2403">
                  <c:v>131</c:v>
                </c:pt>
                <c:pt idx="2404">
                  <c:v>2</c:v>
                </c:pt>
                <c:pt idx="2405">
                  <c:v>16</c:v>
                </c:pt>
                <c:pt idx="2406">
                  <c:v>141</c:v>
                </c:pt>
                <c:pt idx="2407">
                  <c:v>10</c:v>
                </c:pt>
                <c:pt idx="2408">
                  <c:v>39</c:v>
                </c:pt>
                <c:pt idx="2409">
                  <c:v>94</c:v>
                </c:pt>
                <c:pt idx="2410">
                  <c:v>42</c:v>
                </c:pt>
                <c:pt idx="2411">
                  <c:v>11</c:v>
                </c:pt>
                <c:pt idx="2412">
                  <c:v>79</c:v>
                </c:pt>
                <c:pt idx="2413">
                  <c:v>64</c:v>
                </c:pt>
                <c:pt idx="2414">
                  <c:v>82</c:v>
                </c:pt>
                <c:pt idx="2415">
                  <c:v>275</c:v>
                </c:pt>
                <c:pt idx="2416">
                  <c:v>53</c:v>
                </c:pt>
                <c:pt idx="2417">
                  <c:v>234</c:v>
                </c:pt>
                <c:pt idx="2418">
                  <c:v>69</c:v>
                </c:pt>
                <c:pt idx="2419">
                  <c:v>47</c:v>
                </c:pt>
                <c:pt idx="2420">
                  <c:v>119</c:v>
                </c:pt>
                <c:pt idx="2421">
                  <c:v>107</c:v>
                </c:pt>
                <c:pt idx="2422">
                  <c:v>232</c:v>
                </c:pt>
                <c:pt idx="2423">
                  <c:v>74</c:v>
                </c:pt>
                <c:pt idx="2424">
                  <c:v>124</c:v>
                </c:pt>
                <c:pt idx="2425">
                  <c:v>52</c:v>
                </c:pt>
                <c:pt idx="2426">
                  <c:v>158</c:v>
                </c:pt>
                <c:pt idx="2427">
                  <c:v>77</c:v>
                </c:pt>
                <c:pt idx="2428">
                  <c:v>57</c:v>
                </c:pt>
                <c:pt idx="2429">
                  <c:v>238</c:v>
                </c:pt>
                <c:pt idx="2430">
                  <c:v>73</c:v>
                </c:pt>
                <c:pt idx="2431">
                  <c:v>40</c:v>
                </c:pt>
                <c:pt idx="2432">
                  <c:v>217</c:v>
                </c:pt>
                <c:pt idx="2433">
                  <c:v>244</c:v>
                </c:pt>
                <c:pt idx="2434">
                  <c:v>134</c:v>
                </c:pt>
                <c:pt idx="2435">
                  <c:v>46</c:v>
                </c:pt>
                <c:pt idx="2436">
                  <c:v>82</c:v>
                </c:pt>
                <c:pt idx="2437">
                  <c:v>24</c:v>
                </c:pt>
                <c:pt idx="2438">
                  <c:v>8</c:v>
                </c:pt>
                <c:pt idx="2439">
                  <c:v>177</c:v>
                </c:pt>
                <c:pt idx="2440">
                  <c:v>176</c:v>
                </c:pt>
                <c:pt idx="2441">
                  <c:v>12</c:v>
                </c:pt>
                <c:pt idx="2442">
                  <c:v>154</c:v>
                </c:pt>
                <c:pt idx="2443">
                  <c:v>5</c:v>
                </c:pt>
                <c:pt idx="2444">
                  <c:v>75</c:v>
                </c:pt>
                <c:pt idx="2445">
                  <c:v>50</c:v>
                </c:pt>
                <c:pt idx="2446">
                  <c:v>95</c:v>
                </c:pt>
                <c:pt idx="2447">
                  <c:v>91</c:v>
                </c:pt>
                <c:pt idx="2448">
                  <c:v>276</c:v>
                </c:pt>
                <c:pt idx="2449">
                  <c:v>303</c:v>
                </c:pt>
                <c:pt idx="2450">
                  <c:v>189</c:v>
                </c:pt>
                <c:pt idx="2451">
                  <c:v>215</c:v>
                </c:pt>
                <c:pt idx="2452">
                  <c:v>315</c:v>
                </c:pt>
                <c:pt idx="2453">
                  <c:v>198</c:v>
                </c:pt>
                <c:pt idx="2454">
                  <c:v>9</c:v>
                </c:pt>
                <c:pt idx="2455">
                  <c:v>14</c:v>
                </c:pt>
                <c:pt idx="2456">
                  <c:v>54</c:v>
                </c:pt>
                <c:pt idx="2457">
                  <c:v>35</c:v>
                </c:pt>
                <c:pt idx="2458">
                  <c:v>109</c:v>
                </c:pt>
                <c:pt idx="2459">
                  <c:v>73</c:v>
                </c:pt>
                <c:pt idx="2460">
                  <c:v>160</c:v>
                </c:pt>
                <c:pt idx="2461">
                  <c:v>12</c:v>
                </c:pt>
                <c:pt idx="2462">
                  <c:v>90</c:v>
                </c:pt>
                <c:pt idx="2463">
                  <c:v>73</c:v>
                </c:pt>
                <c:pt idx="2464">
                  <c:v>71</c:v>
                </c:pt>
                <c:pt idx="2465">
                  <c:v>30</c:v>
                </c:pt>
                <c:pt idx="2466">
                  <c:v>129</c:v>
                </c:pt>
                <c:pt idx="2467">
                  <c:v>65</c:v>
                </c:pt>
                <c:pt idx="2468">
                  <c:v>53</c:v>
                </c:pt>
                <c:pt idx="2469">
                  <c:v>44</c:v>
                </c:pt>
                <c:pt idx="2470">
                  <c:v>133</c:v>
                </c:pt>
                <c:pt idx="2471">
                  <c:v>23</c:v>
                </c:pt>
                <c:pt idx="2472">
                  <c:v>11</c:v>
                </c:pt>
                <c:pt idx="2473">
                  <c:v>9</c:v>
                </c:pt>
                <c:pt idx="2474">
                  <c:v>70</c:v>
                </c:pt>
                <c:pt idx="2475">
                  <c:v>31</c:v>
                </c:pt>
                <c:pt idx="2476">
                  <c:v>212</c:v>
                </c:pt>
                <c:pt idx="2477">
                  <c:v>45</c:v>
                </c:pt>
                <c:pt idx="2478">
                  <c:v>263</c:v>
                </c:pt>
                <c:pt idx="2479">
                  <c:v>57</c:v>
                </c:pt>
                <c:pt idx="2480">
                  <c:v>42</c:v>
                </c:pt>
                <c:pt idx="2481">
                  <c:v>98</c:v>
                </c:pt>
                <c:pt idx="2482">
                  <c:v>63</c:v>
                </c:pt>
                <c:pt idx="2483">
                  <c:v>163</c:v>
                </c:pt>
                <c:pt idx="2484">
                  <c:v>61</c:v>
                </c:pt>
                <c:pt idx="2485">
                  <c:v>89</c:v>
                </c:pt>
                <c:pt idx="2486">
                  <c:v>14</c:v>
                </c:pt>
                <c:pt idx="2487">
                  <c:v>16</c:v>
                </c:pt>
                <c:pt idx="2488">
                  <c:v>199</c:v>
                </c:pt>
                <c:pt idx="2489">
                  <c:v>277</c:v>
                </c:pt>
                <c:pt idx="2490">
                  <c:v>60</c:v>
                </c:pt>
                <c:pt idx="2491">
                  <c:v>14</c:v>
                </c:pt>
                <c:pt idx="2492">
                  <c:v>5</c:v>
                </c:pt>
                <c:pt idx="2493">
                  <c:v>90</c:v>
                </c:pt>
                <c:pt idx="2494">
                  <c:v>188</c:v>
                </c:pt>
                <c:pt idx="2495">
                  <c:v>158</c:v>
                </c:pt>
                <c:pt idx="2496">
                  <c:v>260</c:v>
                </c:pt>
                <c:pt idx="2497">
                  <c:v>61</c:v>
                </c:pt>
                <c:pt idx="2498">
                  <c:v>55</c:v>
                </c:pt>
                <c:pt idx="2499">
                  <c:v>150</c:v>
                </c:pt>
                <c:pt idx="2500">
                  <c:v>23</c:v>
                </c:pt>
                <c:pt idx="2501">
                  <c:v>178</c:v>
                </c:pt>
                <c:pt idx="2502">
                  <c:v>63</c:v>
                </c:pt>
                <c:pt idx="2503">
                  <c:v>22</c:v>
                </c:pt>
                <c:pt idx="2504">
                  <c:v>78</c:v>
                </c:pt>
                <c:pt idx="2505">
                  <c:v>175</c:v>
                </c:pt>
                <c:pt idx="2506">
                  <c:v>218</c:v>
                </c:pt>
                <c:pt idx="2507">
                  <c:v>60</c:v>
                </c:pt>
                <c:pt idx="2508">
                  <c:v>5</c:v>
                </c:pt>
                <c:pt idx="2509">
                  <c:v>20</c:v>
                </c:pt>
                <c:pt idx="2510">
                  <c:v>12</c:v>
                </c:pt>
                <c:pt idx="2511">
                  <c:v>38</c:v>
                </c:pt>
                <c:pt idx="2512">
                  <c:v>10</c:v>
                </c:pt>
                <c:pt idx="2513">
                  <c:v>19</c:v>
                </c:pt>
                <c:pt idx="2514">
                  <c:v>58</c:v>
                </c:pt>
                <c:pt idx="2515">
                  <c:v>85</c:v>
                </c:pt>
                <c:pt idx="2516">
                  <c:v>3</c:v>
                </c:pt>
                <c:pt idx="2517">
                  <c:v>192</c:v>
                </c:pt>
                <c:pt idx="2518">
                  <c:v>2</c:v>
                </c:pt>
                <c:pt idx="2519">
                  <c:v>285</c:v>
                </c:pt>
                <c:pt idx="2520">
                  <c:v>83</c:v>
                </c:pt>
                <c:pt idx="2521">
                  <c:v>189</c:v>
                </c:pt>
                <c:pt idx="2522">
                  <c:v>133</c:v>
                </c:pt>
                <c:pt idx="2523">
                  <c:v>39</c:v>
                </c:pt>
                <c:pt idx="2524">
                  <c:v>27</c:v>
                </c:pt>
                <c:pt idx="2525">
                  <c:v>48</c:v>
                </c:pt>
                <c:pt idx="2526">
                  <c:v>89</c:v>
                </c:pt>
                <c:pt idx="2527">
                  <c:v>166</c:v>
                </c:pt>
                <c:pt idx="2528">
                  <c:v>73</c:v>
                </c:pt>
                <c:pt idx="2529">
                  <c:v>329</c:v>
                </c:pt>
                <c:pt idx="2530">
                  <c:v>221</c:v>
                </c:pt>
                <c:pt idx="2531">
                  <c:v>45</c:v>
                </c:pt>
                <c:pt idx="2532">
                  <c:v>27</c:v>
                </c:pt>
                <c:pt idx="2533">
                  <c:v>9</c:v>
                </c:pt>
                <c:pt idx="2534">
                  <c:v>17</c:v>
                </c:pt>
                <c:pt idx="2535">
                  <c:v>24</c:v>
                </c:pt>
                <c:pt idx="2536">
                  <c:v>105</c:v>
                </c:pt>
                <c:pt idx="2537">
                  <c:v>155</c:v>
                </c:pt>
                <c:pt idx="2538">
                  <c:v>5</c:v>
                </c:pt>
                <c:pt idx="2539">
                  <c:v>131</c:v>
                </c:pt>
                <c:pt idx="2540">
                  <c:v>15</c:v>
                </c:pt>
                <c:pt idx="2541">
                  <c:v>12</c:v>
                </c:pt>
                <c:pt idx="2542">
                  <c:v>132</c:v>
                </c:pt>
                <c:pt idx="2543">
                  <c:v>21</c:v>
                </c:pt>
                <c:pt idx="2544">
                  <c:v>82</c:v>
                </c:pt>
                <c:pt idx="2545">
                  <c:v>269</c:v>
                </c:pt>
                <c:pt idx="2546">
                  <c:v>0</c:v>
                </c:pt>
                <c:pt idx="2547">
                  <c:v>227</c:v>
                </c:pt>
                <c:pt idx="2548">
                  <c:v>42</c:v>
                </c:pt>
                <c:pt idx="2549">
                  <c:v>112</c:v>
                </c:pt>
                <c:pt idx="2550">
                  <c:v>65</c:v>
                </c:pt>
                <c:pt idx="2551">
                  <c:v>42</c:v>
                </c:pt>
                <c:pt idx="2552">
                  <c:v>115</c:v>
                </c:pt>
                <c:pt idx="2553">
                  <c:v>104</c:v>
                </c:pt>
                <c:pt idx="2554">
                  <c:v>43</c:v>
                </c:pt>
                <c:pt idx="2555">
                  <c:v>352</c:v>
                </c:pt>
                <c:pt idx="2556">
                  <c:v>198</c:v>
                </c:pt>
                <c:pt idx="2557">
                  <c:v>14</c:v>
                </c:pt>
                <c:pt idx="2558">
                  <c:v>181</c:v>
                </c:pt>
                <c:pt idx="2559">
                  <c:v>338</c:v>
                </c:pt>
                <c:pt idx="2560">
                  <c:v>62</c:v>
                </c:pt>
                <c:pt idx="2561">
                  <c:v>170</c:v>
                </c:pt>
                <c:pt idx="2562">
                  <c:v>11</c:v>
                </c:pt>
                <c:pt idx="2563">
                  <c:v>23</c:v>
                </c:pt>
                <c:pt idx="2564">
                  <c:v>356</c:v>
                </c:pt>
                <c:pt idx="2565">
                  <c:v>43</c:v>
                </c:pt>
                <c:pt idx="2566">
                  <c:v>153</c:v>
                </c:pt>
                <c:pt idx="2567">
                  <c:v>254</c:v>
                </c:pt>
                <c:pt idx="2568">
                  <c:v>136</c:v>
                </c:pt>
                <c:pt idx="2569">
                  <c:v>49</c:v>
                </c:pt>
                <c:pt idx="2570">
                  <c:v>14</c:v>
                </c:pt>
                <c:pt idx="2571">
                  <c:v>41</c:v>
                </c:pt>
                <c:pt idx="2572">
                  <c:v>16</c:v>
                </c:pt>
                <c:pt idx="2573">
                  <c:v>1</c:v>
                </c:pt>
                <c:pt idx="2574">
                  <c:v>206</c:v>
                </c:pt>
                <c:pt idx="2575">
                  <c:v>147</c:v>
                </c:pt>
                <c:pt idx="2576">
                  <c:v>164</c:v>
                </c:pt>
                <c:pt idx="2577">
                  <c:v>32</c:v>
                </c:pt>
                <c:pt idx="2578">
                  <c:v>87</c:v>
                </c:pt>
                <c:pt idx="2579">
                  <c:v>11</c:v>
                </c:pt>
                <c:pt idx="2580">
                  <c:v>39</c:v>
                </c:pt>
                <c:pt idx="2581">
                  <c:v>278</c:v>
                </c:pt>
                <c:pt idx="2582">
                  <c:v>83</c:v>
                </c:pt>
                <c:pt idx="2583">
                  <c:v>97</c:v>
                </c:pt>
                <c:pt idx="2584">
                  <c:v>24</c:v>
                </c:pt>
                <c:pt idx="2585">
                  <c:v>55</c:v>
                </c:pt>
                <c:pt idx="2586">
                  <c:v>221</c:v>
                </c:pt>
                <c:pt idx="2587">
                  <c:v>51</c:v>
                </c:pt>
                <c:pt idx="2588">
                  <c:v>51</c:v>
                </c:pt>
                <c:pt idx="2589">
                  <c:v>93</c:v>
                </c:pt>
                <c:pt idx="2590">
                  <c:v>47</c:v>
                </c:pt>
                <c:pt idx="2591">
                  <c:v>100</c:v>
                </c:pt>
                <c:pt idx="2592">
                  <c:v>8</c:v>
                </c:pt>
                <c:pt idx="2593">
                  <c:v>207</c:v>
                </c:pt>
                <c:pt idx="2594">
                  <c:v>347</c:v>
                </c:pt>
                <c:pt idx="2595">
                  <c:v>27</c:v>
                </c:pt>
                <c:pt idx="2596">
                  <c:v>12</c:v>
                </c:pt>
                <c:pt idx="2597">
                  <c:v>1</c:v>
                </c:pt>
                <c:pt idx="2598">
                  <c:v>106</c:v>
                </c:pt>
                <c:pt idx="2599">
                  <c:v>358</c:v>
                </c:pt>
                <c:pt idx="2600">
                  <c:v>276</c:v>
                </c:pt>
                <c:pt idx="2601">
                  <c:v>33</c:v>
                </c:pt>
                <c:pt idx="2602">
                  <c:v>85</c:v>
                </c:pt>
                <c:pt idx="2603">
                  <c:v>246</c:v>
                </c:pt>
                <c:pt idx="2604">
                  <c:v>1</c:v>
                </c:pt>
                <c:pt idx="2605">
                  <c:v>333</c:v>
                </c:pt>
                <c:pt idx="2606">
                  <c:v>291</c:v>
                </c:pt>
                <c:pt idx="2607">
                  <c:v>70</c:v>
                </c:pt>
                <c:pt idx="2608">
                  <c:v>56</c:v>
                </c:pt>
                <c:pt idx="2609">
                  <c:v>113</c:v>
                </c:pt>
                <c:pt idx="2610">
                  <c:v>225</c:v>
                </c:pt>
                <c:pt idx="2611">
                  <c:v>172</c:v>
                </c:pt>
                <c:pt idx="2612">
                  <c:v>59</c:v>
                </c:pt>
                <c:pt idx="2613">
                  <c:v>268</c:v>
                </c:pt>
                <c:pt idx="2614">
                  <c:v>4</c:v>
                </c:pt>
                <c:pt idx="2615">
                  <c:v>277</c:v>
                </c:pt>
                <c:pt idx="2616">
                  <c:v>97</c:v>
                </c:pt>
                <c:pt idx="2617">
                  <c:v>4</c:v>
                </c:pt>
                <c:pt idx="2618">
                  <c:v>35</c:v>
                </c:pt>
                <c:pt idx="2619">
                  <c:v>31</c:v>
                </c:pt>
                <c:pt idx="2620">
                  <c:v>2</c:v>
                </c:pt>
                <c:pt idx="2621">
                  <c:v>56</c:v>
                </c:pt>
                <c:pt idx="2622">
                  <c:v>287</c:v>
                </c:pt>
                <c:pt idx="2623">
                  <c:v>328</c:v>
                </c:pt>
                <c:pt idx="2624">
                  <c:v>306</c:v>
                </c:pt>
                <c:pt idx="2625">
                  <c:v>42</c:v>
                </c:pt>
                <c:pt idx="2626">
                  <c:v>262</c:v>
                </c:pt>
                <c:pt idx="2627">
                  <c:v>51</c:v>
                </c:pt>
                <c:pt idx="2628">
                  <c:v>143</c:v>
                </c:pt>
                <c:pt idx="2629">
                  <c:v>59</c:v>
                </c:pt>
                <c:pt idx="2630">
                  <c:v>68</c:v>
                </c:pt>
                <c:pt idx="2631">
                  <c:v>157</c:v>
                </c:pt>
                <c:pt idx="2632">
                  <c:v>31</c:v>
                </c:pt>
                <c:pt idx="2633">
                  <c:v>118</c:v>
                </c:pt>
                <c:pt idx="2634">
                  <c:v>2</c:v>
                </c:pt>
                <c:pt idx="2635">
                  <c:v>281</c:v>
                </c:pt>
                <c:pt idx="2636">
                  <c:v>280</c:v>
                </c:pt>
                <c:pt idx="2637">
                  <c:v>58</c:v>
                </c:pt>
                <c:pt idx="2638">
                  <c:v>183</c:v>
                </c:pt>
                <c:pt idx="2639">
                  <c:v>46</c:v>
                </c:pt>
                <c:pt idx="2640">
                  <c:v>143</c:v>
                </c:pt>
                <c:pt idx="2641">
                  <c:v>165</c:v>
                </c:pt>
                <c:pt idx="2642">
                  <c:v>29</c:v>
                </c:pt>
                <c:pt idx="2643">
                  <c:v>69</c:v>
                </c:pt>
                <c:pt idx="2644">
                  <c:v>22</c:v>
                </c:pt>
                <c:pt idx="2645">
                  <c:v>123</c:v>
                </c:pt>
                <c:pt idx="2646">
                  <c:v>1</c:v>
                </c:pt>
                <c:pt idx="2647">
                  <c:v>132</c:v>
                </c:pt>
                <c:pt idx="2648">
                  <c:v>16</c:v>
                </c:pt>
                <c:pt idx="2649">
                  <c:v>345</c:v>
                </c:pt>
                <c:pt idx="2650">
                  <c:v>93</c:v>
                </c:pt>
                <c:pt idx="2651">
                  <c:v>233</c:v>
                </c:pt>
                <c:pt idx="2652">
                  <c:v>176</c:v>
                </c:pt>
                <c:pt idx="2653">
                  <c:v>159</c:v>
                </c:pt>
                <c:pt idx="2654">
                  <c:v>232</c:v>
                </c:pt>
                <c:pt idx="2655">
                  <c:v>127</c:v>
                </c:pt>
                <c:pt idx="2656">
                  <c:v>43</c:v>
                </c:pt>
                <c:pt idx="2657">
                  <c:v>122</c:v>
                </c:pt>
                <c:pt idx="2658">
                  <c:v>44</c:v>
                </c:pt>
                <c:pt idx="2659">
                  <c:v>76</c:v>
                </c:pt>
                <c:pt idx="2660">
                  <c:v>10</c:v>
                </c:pt>
                <c:pt idx="2661">
                  <c:v>250</c:v>
                </c:pt>
                <c:pt idx="2662">
                  <c:v>306</c:v>
                </c:pt>
                <c:pt idx="2663">
                  <c:v>123</c:v>
                </c:pt>
                <c:pt idx="2664">
                  <c:v>79</c:v>
                </c:pt>
                <c:pt idx="2665">
                  <c:v>327</c:v>
                </c:pt>
                <c:pt idx="2666">
                  <c:v>39</c:v>
                </c:pt>
                <c:pt idx="2667">
                  <c:v>46</c:v>
                </c:pt>
                <c:pt idx="2668">
                  <c:v>61</c:v>
                </c:pt>
                <c:pt idx="2669">
                  <c:v>11</c:v>
                </c:pt>
                <c:pt idx="2670">
                  <c:v>77</c:v>
                </c:pt>
                <c:pt idx="2671">
                  <c:v>11</c:v>
                </c:pt>
                <c:pt idx="2672">
                  <c:v>58</c:v>
                </c:pt>
                <c:pt idx="2673">
                  <c:v>12</c:v>
                </c:pt>
                <c:pt idx="2674">
                  <c:v>259</c:v>
                </c:pt>
                <c:pt idx="2675">
                  <c:v>51</c:v>
                </c:pt>
                <c:pt idx="2676">
                  <c:v>206</c:v>
                </c:pt>
                <c:pt idx="2677">
                  <c:v>200</c:v>
                </c:pt>
                <c:pt idx="2678">
                  <c:v>275</c:v>
                </c:pt>
                <c:pt idx="2679">
                  <c:v>16</c:v>
                </c:pt>
                <c:pt idx="2680">
                  <c:v>110</c:v>
                </c:pt>
                <c:pt idx="2681">
                  <c:v>41</c:v>
                </c:pt>
                <c:pt idx="2682">
                  <c:v>31</c:v>
                </c:pt>
                <c:pt idx="2683">
                  <c:v>80</c:v>
                </c:pt>
                <c:pt idx="2684">
                  <c:v>82</c:v>
                </c:pt>
                <c:pt idx="2685">
                  <c:v>6</c:v>
                </c:pt>
                <c:pt idx="2686">
                  <c:v>191</c:v>
                </c:pt>
                <c:pt idx="2687">
                  <c:v>33</c:v>
                </c:pt>
                <c:pt idx="2688">
                  <c:v>94</c:v>
                </c:pt>
                <c:pt idx="2689">
                  <c:v>107</c:v>
                </c:pt>
                <c:pt idx="2690">
                  <c:v>15</c:v>
                </c:pt>
                <c:pt idx="2691">
                  <c:v>49</c:v>
                </c:pt>
                <c:pt idx="2692">
                  <c:v>145</c:v>
                </c:pt>
                <c:pt idx="2693">
                  <c:v>14</c:v>
                </c:pt>
                <c:pt idx="2694">
                  <c:v>64</c:v>
                </c:pt>
                <c:pt idx="2695">
                  <c:v>150</c:v>
                </c:pt>
                <c:pt idx="2696">
                  <c:v>11</c:v>
                </c:pt>
                <c:pt idx="2697">
                  <c:v>17</c:v>
                </c:pt>
                <c:pt idx="2698">
                  <c:v>11</c:v>
                </c:pt>
                <c:pt idx="2699">
                  <c:v>103</c:v>
                </c:pt>
                <c:pt idx="2700">
                  <c:v>203</c:v>
                </c:pt>
                <c:pt idx="2701">
                  <c:v>290</c:v>
                </c:pt>
                <c:pt idx="2702">
                  <c:v>108</c:v>
                </c:pt>
                <c:pt idx="2703">
                  <c:v>121</c:v>
                </c:pt>
                <c:pt idx="2704">
                  <c:v>164</c:v>
                </c:pt>
                <c:pt idx="2705">
                  <c:v>8</c:v>
                </c:pt>
                <c:pt idx="2706">
                  <c:v>86</c:v>
                </c:pt>
                <c:pt idx="2707">
                  <c:v>13</c:v>
                </c:pt>
                <c:pt idx="2708">
                  <c:v>153</c:v>
                </c:pt>
                <c:pt idx="2709">
                  <c:v>94</c:v>
                </c:pt>
                <c:pt idx="2710">
                  <c:v>60</c:v>
                </c:pt>
                <c:pt idx="2711">
                  <c:v>187</c:v>
                </c:pt>
                <c:pt idx="2712">
                  <c:v>94</c:v>
                </c:pt>
                <c:pt idx="2713">
                  <c:v>63</c:v>
                </c:pt>
                <c:pt idx="2714">
                  <c:v>44</c:v>
                </c:pt>
                <c:pt idx="2715">
                  <c:v>41</c:v>
                </c:pt>
                <c:pt idx="2716">
                  <c:v>145</c:v>
                </c:pt>
                <c:pt idx="2717">
                  <c:v>280</c:v>
                </c:pt>
                <c:pt idx="2718">
                  <c:v>24</c:v>
                </c:pt>
                <c:pt idx="2719">
                  <c:v>27</c:v>
                </c:pt>
                <c:pt idx="2720">
                  <c:v>90</c:v>
                </c:pt>
                <c:pt idx="2721">
                  <c:v>87</c:v>
                </c:pt>
                <c:pt idx="2722">
                  <c:v>15</c:v>
                </c:pt>
                <c:pt idx="2723">
                  <c:v>206</c:v>
                </c:pt>
                <c:pt idx="2724">
                  <c:v>352</c:v>
                </c:pt>
                <c:pt idx="2725">
                  <c:v>116</c:v>
                </c:pt>
                <c:pt idx="2726">
                  <c:v>24</c:v>
                </c:pt>
                <c:pt idx="2727">
                  <c:v>233</c:v>
                </c:pt>
                <c:pt idx="2728">
                  <c:v>39</c:v>
                </c:pt>
                <c:pt idx="2729">
                  <c:v>3</c:v>
                </c:pt>
                <c:pt idx="2730">
                  <c:v>49</c:v>
                </c:pt>
                <c:pt idx="2731">
                  <c:v>127</c:v>
                </c:pt>
                <c:pt idx="2732">
                  <c:v>239</c:v>
                </c:pt>
                <c:pt idx="2733">
                  <c:v>97</c:v>
                </c:pt>
                <c:pt idx="2734">
                  <c:v>70</c:v>
                </c:pt>
                <c:pt idx="2735">
                  <c:v>11</c:v>
                </c:pt>
                <c:pt idx="2736">
                  <c:v>40</c:v>
                </c:pt>
                <c:pt idx="2737">
                  <c:v>24</c:v>
                </c:pt>
                <c:pt idx="2738">
                  <c:v>135</c:v>
                </c:pt>
                <c:pt idx="2739">
                  <c:v>282</c:v>
                </c:pt>
                <c:pt idx="2740">
                  <c:v>122</c:v>
                </c:pt>
                <c:pt idx="2741">
                  <c:v>19</c:v>
                </c:pt>
                <c:pt idx="2742">
                  <c:v>56</c:v>
                </c:pt>
                <c:pt idx="2743">
                  <c:v>10</c:v>
                </c:pt>
                <c:pt idx="2744">
                  <c:v>32</c:v>
                </c:pt>
                <c:pt idx="2745">
                  <c:v>100</c:v>
                </c:pt>
                <c:pt idx="2746">
                  <c:v>24</c:v>
                </c:pt>
                <c:pt idx="2747">
                  <c:v>87</c:v>
                </c:pt>
                <c:pt idx="2748">
                  <c:v>136</c:v>
                </c:pt>
                <c:pt idx="2749">
                  <c:v>130</c:v>
                </c:pt>
                <c:pt idx="2750">
                  <c:v>195</c:v>
                </c:pt>
                <c:pt idx="2751">
                  <c:v>109</c:v>
                </c:pt>
                <c:pt idx="2752">
                  <c:v>33</c:v>
                </c:pt>
                <c:pt idx="2753">
                  <c:v>1</c:v>
                </c:pt>
                <c:pt idx="2754">
                  <c:v>312</c:v>
                </c:pt>
                <c:pt idx="2755">
                  <c:v>212</c:v>
                </c:pt>
                <c:pt idx="2756">
                  <c:v>161</c:v>
                </c:pt>
                <c:pt idx="2757">
                  <c:v>312</c:v>
                </c:pt>
                <c:pt idx="2758">
                  <c:v>216</c:v>
                </c:pt>
                <c:pt idx="2759">
                  <c:v>52</c:v>
                </c:pt>
                <c:pt idx="2760">
                  <c:v>47</c:v>
                </c:pt>
                <c:pt idx="2761">
                  <c:v>132</c:v>
                </c:pt>
                <c:pt idx="2762">
                  <c:v>1</c:v>
                </c:pt>
                <c:pt idx="2763">
                  <c:v>53</c:v>
                </c:pt>
                <c:pt idx="2764">
                  <c:v>241</c:v>
                </c:pt>
                <c:pt idx="2765">
                  <c:v>35</c:v>
                </c:pt>
                <c:pt idx="2766">
                  <c:v>222</c:v>
                </c:pt>
                <c:pt idx="2767">
                  <c:v>12</c:v>
                </c:pt>
                <c:pt idx="2768">
                  <c:v>178</c:v>
                </c:pt>
                <c:pt idx="2769">
                  <c:v>326</c:v>
                </c:pt>
                <c:pt idx="2770">
                  <c:v>8</c:v>
                </c:pt>
                <c:pt idx="2771">
                  <c:v>53</c:v>
                </c:pt>
                <c:pt idx="2772">
                  <c:v>14</c:v>
                </c:pt>
                <c:pt idx="2773">
                  <c:v>168</c:v>
                </c:pt>
                <c:pt idx="2774">
                  <c:v>153</c:v>
                </c:pt>
                <c:pt idx="2775">
                  <c:v>50</c:v>
                </c:pt>
                <c:pt idx="2776">
                  <c:v>2</c:v>
                </c:pt>
                <c:pt idx="2777">
                  <c:v>4</c:v>
                </c:pt>
                <c:pt idx="2778">
                  <c:v>279</c:v>
                </c:pt>
                <c:pt idx="2779">
                  <c:v>124</c:v>
                </c:pt>
                <c:pt idx="2780">
                  <c:v>73</c:v>
                </c:pt>
                <c:pt idx="2781">
                  <c:v>29</c:v>
                </c:pt>
                <c:pt idx="2782">
                  <c:v>11</c:v>
                </c:pt>
                <c:pt idx="2783">
                  <c:v>161</c:v>
                </c:pt>
                <c:pt idx="2784">
                  <c:v>14</c:v>
                </c:pt>
                <c:pt idx="2785">
                  <c:v>94</c:v>
                </c:pt>
                <c:pt idx="2786">
                  <c:v>143</c:v>
                </c:pt>
                <c:pt idx="2787">
                  <c:v>35</c:v>
                </c:pt>
                <c:pt idx="2788">
                  <c:v>16</c:v>
                </c:pt>
                <c:pt idx="2789">
                  <c:v>14</c:v>
                </c:pt>
                <c:pt idx="2790">
                  <c:v>30</c:v>
                </c:pt>
                <c:pt idx="2791">
                  <c:v>110</c:v>
                </c:pt>
                <c:pt idx="2792">
                  <c:v>10</c:v>
                </c:pt>
                <c:pt idx="2793">
                  <c:v>103</c:v>
                </c:pt>
                <c:pt idx="2794">
                  <c:v>107</c:v>
                </c:pt>
                <c:pt idx="2795">
                  <c:v>156</c:v>
                </c:pt>
                <c:pt idx="2796">
                  <c:v>155</c:v>
                </c:pt>
                <c:pt idx="2797">
                  <c:v>22</c:v>
                </c:pt>
                <c:pt idx="2798">
                  <c:v>244</c:v>
                </c:pt>
                <c:pt idx="2799">
                  <c:v>27</c:v>
                </c:pt>
                <c:pt idx="2800">
                  <c:v>63</c:v>
                </c:pt>
                <c:pt idx="2801">
                  <c:v>162</c:v>
                </c:pt>
                <c:pt idx="2802">
                  <c:v>1</c:v>
                </c:pt>
                <c:pt idx="2803">
                  <c:v>154</c:v>
                </c:pt>
                <c:pt idx="2804">
                  <c:v>25</c:v>
                </c:pt>
                <c:pt idx="2805">
                  <c:v>160</c:v>
                </c:pt>
                <c:pt idx="2806">
                  <c:v>22</c:v>
                </c:pt>
                <c:pt idx="2807">
                  <c:v>66</c:v>
                </c:pt>
                <c:pt idx="2808">
                  <c:v>47</c:v>
                </c:pt>
                <c:pt idx="2809">
                  <c:v>71</c:v>
                </c:pt>
                <c:pt idx="2810">
                  <c:v>15</c:v>
                </c:pt>
                <c:pt idx="2811">
                  <c:v>31</c:v>
                </c:pt>
                <c:pt idx="2812">
                  <c:v>24</c:v>
                </c:pt>
                <c:pt idx="2813">
                  <c:v>105</c:v>
                </c:pt>
                <c:pt idx="2814">
                  <c:v>9</c:v>
                </c:pt>
                <c:pt idx="2815">
                  <c:v>62</c:v>
                </c:pt>
                <c:pt idx="2816">
                  <c:v>119</c:v>
                </c:pt>
                <c:pt idx="2817">
                  <c:v>80</c:v>
                </c:pt>
                <c:pt idx="2818">
                  <c:v>259</c:v>
                </c:pt>
                <c:pt idx="2819">
                  <c:v>271</c:v>
                </c:pt>
                <c:pt idx="2820">
                  <c:v>239</c:v>
                </c:pt>
                <c:pt idx="2821">
                  <c:v>7</c:v>
                </c:pt>
                <c:pt idx="2822">
                  <c:v>13</c:v>
                </c:pt>
                <c:pt idx="2823">
                  <c:v>120</c:v>
                </c:pt>
                <c:pt idx="2824">
                  <c:v>35</c:v>
                </c:pt>
                <c:pt idx="2825">
                  <c:v>100</c:v>
                </c:pt>
                <c:pt idx="2826">
                  <c:v>55</c:v>
                </c:pt>
                <c:pt idx="2827">
                  <c:v>21</c:v>
                </c:pt>
                <c:pt idx="2828">
                  <c:v>3</c:v>
                </c:pt>
                <c:pt idx="2829">
                  <c:v>106</c:v>
                </c:pt>
                <c:pt idx="2830">
                  <c:v>28</c:v>
                </c:pt>
                <c:pt idx="2831">
                  <c:v>292</c:v>
                </c:pt>
                <c:pt idx="2832">
                  <c:v>131</c:v>
                </c:pt>
                <c:pt idx="2833">
                  <c:v>115</c:v>
                </c:pt>
                <c:pt idx="2834">
                  <c:v>134</c:v>
                </c:pt>
                <c:pt idx="2835">
                  <c:v>14</c:v>
                </c:pt>
                <c:pt idx="2836">
                  <c:v>55</c:v>
                </c:pt>
                <c:pt idx="2837">
                  <c:v>157</c:v>
                </c:pt>
                <c:pt idx="2838">
                  <c:v>54</c:v>
                </c:pt>
                <c:pt idx="2839">
                  <c:v>68</c:v>
                </c:pt>
                <c:pt idx="2840">
                  <c:v>250</c:v>
                </c:pt>
                <c:pt idx="2841">
                  <c:v>2</c:v>
                </c:pt>
                <c:pt idx="2842">
                  <c:v>11</c:v>
                </c:pt>
                <c:pt idx="2843">
                  <c:v>10</c:v>
                </c:pt>
                <c:pt idx="2844">
                  <c:v>124</c:v>
                </c:pt>
                <c:pt idx="2845">
                  <c:v>39</c:v>
                </c:pt>
                <c:pt idx="2846">
                  <c:v>198</c:v>
                </c:pt>
                <c:pt idx="2847">
                  <c:v>128</c:v>
                </c:pt>
                <c:pt idx="2848">
                  <c:v>144</c:v>
                </c:pt>
                <c:pt idx="2849">
                  <c:v>2</c:v>
                </c:pt>
                <c:pt idx="2850">
                  <c:v>69</c:v>
                </c:pt>
                <c:pt idx="2851">
                  <c:v>182</c:v>
                </c:pt>
                <c:pt idx="2852">
                  <c:v>47</c:v>
                </c:pt>
                <c:pt idx="2853">
                  <c:v>83</c:v>
                </c:pt>
                <c:pt idx="2854">
                  <c:v>70</c:v>
                </c:pt>
                <c:pt idx="2855">
                  <c:v>1</c:v>
                </c:pt>
                <c:pt idx="2856">
                  <c:v>25</c:v>
                </c:pt>
                <c:pt idx="2857">
                  <c:v>29</c:v>
                </c:pt>
                <c:pt idx="2858">
                  <c:v>77</c:v>
                </c:pt>
                <c:pt idx="2859">
                  <c:v>57</c:v>
                </c:pt>
                <c:pt idx="2860">
                  <c:v>82</c:v>
                </c:pt>
                <c:pt idx="2861">
                  <c:v>44</c:v>
                </c:pt>
                <c:pt idx="2862">
                  <c:v>8</c:v>
                </c:pt>
                <c:pt idx="2863">
                  <c:v>17</c:v>
                </c:pt>
                <c:pt idx="2864">
                  <c:v>103</c:v>
                </c:pt>
                <c:pt idx="2865">
                  <c:v>14</c:v>
                </c:pt>
                <c:pt idx="2866">
                  <c:v>18</c:v>
                </c:pt>
                <c:pt idx="2867">
                  <c:v>16</c:v>
                </c:pt>
                <c:pt idx="2868">
                  <c:v>47</c:v>
                </c:pt>
                <c:pt idx="2869">
                  <c:v>58</c:v>
                </c:pt>
                <c:pt idx="2870">
                  <c:v>182</c:v>
                </c:pt>
                <c:pt idx="2871">
                  <c:v>71</c:v>
                </c:pt>
                <c:pt idx="2872">
                  <c:v>78</c:v>
                </c:pt>
                <c:pt idx="2873">
                  <c:v>106</c:v>
                </c:pt>
                <c:pt idx="2874">
                  <c:v>170</c:v>
                </c:pt>
                <c:pt idx="2875">
                  <c:v>12</c:v>
                </c:pt>
                <c:pt idx="2876">
                  <c:v>64</c:v>
                </c:pt>
                <c:pt idx="2877">
                  <c:v>136</c:v>
                </c:pt>
                <c:pt idx="2878">
                  <c:v>78</c:v>
                </c:pt>
                <c:pt idx="2879">
                  <c:v>69</c:v>
                </c:pt>
                <c:pt idx="2880">
                  <c:v>112</c:v>
                </c:pt>
                <c:pt idx="2881">
                  <c:v>83</c:v>
                </c:pt>
                <c:pt idx="2882">
                  <c:v>151</c:v>
                </c:pt>
                <c:pt idx="2883">
                  <c:v>17</c:v>
                </c:pt>
                <c:pt idx="2884">
                  <c:v>33</c:v>
                </c:pt>
                <c:pt idx="2885">
                  <c:v>10</c:v>
                </c:pt>
                <c:pt idx="2886">
                  <c:v>35</c:v>
                </c:pt>
                <c:pt idx="2887">
                  <c:v>176</c:v>
                </c:pt>
                <c:pt idx="2888">
                  <c:v>112</c:v>
                </c:pt>
                <c:pt idx="2889">
                  <c:v>284</c:v>
                </c:pt>
                <c:pt idx="2890">
                  <c:v>38</c:v>
                </c:pt>
                <c:pt idx="2891">
                  <c:v>90</c:v>
                </c:pt>
                <c:pt idx="2892">
                  <c:v>136</c:v>
                </c:pt>
                <c:pt idx="2893">
                  <c:v>4</c:v>
                </c:pt>
                <c:pt idx="2894">
                  <c:v>8</c:v>
                </c:pt>
                <c:pt idx="2895">
                  <c:v>58</c:v>
                </c:pt>
                <c:pt idx="2896">
                  <c:v>35</c:v>
                </c:pt>
                <c:pt idx="2897">
                  <c:v>113</c:v>
                </c:pt>
                <c:pt idx="2898">
                  <c:v>10</c:v>
                </c:pt>
                <c:pt idx="2899">
                  <c:v>195</c:v>
                </c:pt>
                <c:pt idx="2900">
                  <c:v>19</c:v>
                </c:pt>
                <c:pt idx="2901">
                  <c:v>37</c:v>
                </c:pt>
                <c:pt idx="2902">
                  <c:v>11</c:v>
                </c:pt>
                <c:pt idx="2903">
                  <c:v>39</c:v>
                </c:pt>
                <c:pt idx="2904">
                  <c:v>63</c:v>
                </c:pt>
                <c:pt idx="2905">
                  <c:v>154</c:v>
                </c:pt>
                <c:pt idx="2906">
                  <c:v>163</c:v>
                </c:pt>
                <c:pt idx="2907">
                  <c:v>13</c:v>
                </c:pt>
                <c:pt idx="2908">
                  <c:v>10</c:v>
                </c:pt>
                <c:pt idx="2909">
                  <c:v>63</c:v>
                </c:pt>
                <c:pt idx="2910">
                  <c:v>297</c:v>
                </c:pt>
                <c:pt idx="2911">
                  <c:v>15</c:v>
                </c:pt>
                <c:pt idx="2912">
                  <c:v>115</c:v>
                </c:pt>
                <c:pt idx="2913">
                  <c:v>51</c:v>
                </c:pt>
                <c:pt idx="2914">
                  <c:v>291</c:v>
                </c:pt>
                <c:pt idx="2915">
                  <c:v>245</c:v>
                </c:pt>
                <c:pt idx="2916">
                  <c:v>84</c:v>
                </c:pt>
                <c:pt idx="2917">
                  <c:v>313</c:v>
                </c:pt>
              </c:numCache>
            </c:numRef>
          </c:xVal>
          <c:yVal>
            <c:numRef>
              <c:f>Scatter_Plot!$B$2:$B$2919</c:f>
              <c:numCache>
                <c:formatCode>General</c:formatCode>
                <c:ptCount val="2918"/>
                <c:pt idx="0">
                  <c:v>2</c:v>
                </c:pt>
                <c:pt idx="1">
                  <c:v>3</c:v>
                </c:pt>
                <c:pt idx="2">
                  <c:v>2</c:v>
                </c:pt>
                <c:pt idx="3">
                  <c:v>3</c:v>
                </c:pt>
                <c:pt idx="4">
                  <c:v>8</c:v>
                </c:pt>
                <c:pt idx="5">
                  <c:v>5</c:v>
                </c:pt>
                <c:pt idx="6">
                  <c:v>2</c:v>
                </c:pt>
                <c:pt idx="7">
                  <c:v>3</c:v>
                </c:pt>
                <c:pt idx="8">
                  <c:v>4</c:v>
                </c:pt>
                <c:pt idx="9">
                  <c:v>4</c:v>
                </c:pt>
                <c:pt idx="10">
                  <c:v>5</c:v>
                </c:pt>
                <c:pt idx="11">
                  <c:v>7</c:v>
                </c:pt>
                <c:pt idx="12">
                  <c:v>4</c:v>
                </c:pt>
                <c:pt idx="13">
                  <c:v>3</c:v>
                </c:pt>
                <c:pt idx="14">
                  <c:v>2</c:v>
                </c:pt>
                <c:pt idx="15">
                  <c:v>4</c:v>
                </c:pt>
                <c:pt idx="16">
                  <c:v>5</c:v>
                </c:pt>
                <c:pt idx="17">
                  <c:v>3</c:v>
                </c:pt>
                <c:pt idx="18">
                  <c:v>3</c:v>
                </c:pt>
                <c:pt idx="19">
                  <c:v>3</c:v>
                </c:pt>
                <c:pt idx="20">
                  <c:v>7</c:v>
                </c:pt>
                <c:pt idx="21">
                  <c:v>1</c:v>
                </c:pt>
                <c:pt idx="22">
                  <c:v>4</c:v>
                </c:pt>
                <c:pt idx="23">
                  <c:v>3</c:v>
                </c:pt>
                <c:pt idx="24">
                  <c:v>2</c:v>
                </c:pt>
                <c:pt idx="25">
                  <c:v>2</c:v>
                </c:pt>
                <c:pt idx="26">
                  <c:v>3</c:v>
                </c:pt>
                <c:pt idx="27">
                  <c:v>1</c:v>
                </c:pt>
                <c:pt idx="28">
                  <c:v>3</c:v>
                </c:pt>
                <c:pt idx="29">
                  <c:v>2</c:v>
                </c:pt>
                <c:pt idx="30">
                  <c:v>1</c:v>
                </c:pt>
                <c:pt idx="31">
                  <c:v>4</c:v>
                </c:pt>
                <c:pt idx="32">
                  <c:v>2</c:v>
                </c:pt>
                <c:pt idx="33">
                  <c:v>1</c:v>
                </c:pt>
                <c:pt idx="34">
                  <c:v>4</c:v>
                </c:pt>
                <c:pt idx="35">
                  <c:v>7</c:v>
                </c:pt>
                <c:pt idx="36">
                  <c:v>5</c:v>
                </c:pt>
                <c:pt idx="37">
                  <c:v>2</c:v>
                </c:pt>
                <c:pt idx="38">
                  <c:v>2</c:v>
                </c:pt>
                <c:pt idx="39">
                  <c:v>1</c:v>
                </c:pt>
                <c:pt idx="40">
                  <c:v>7</c:v>
                </c:pt>
                <c:pt idx="41">
                  <c:v>3</c:v>
                </c:pt>
                <c:pt idx="42">
                  <c:v>4</c:v>
                </c:pt>
                <c:pt idx="43">
                  <c:v>1</c:v>
                </c:pt>
                <c:pt idx="44">
                  <c:v>5</c:v>
                </c:pt>
                <c:pt idx="45">
                  <c:v>3</c:v>
                </c:pt>
                <c:pt idx="46">
                  <c:v>2</c:v>
                </c:pt>
                <c:pt idx="47">
                  <c:v>2</c:v>
                </c:pt>
                <c:pt idx="48">
                  <c:v>2</c:v>
                </c:pt>
                <c:pt idx="49">
                  <c:v>3</c:v>
                </c:pt>
                <c:pt idx="50">
                  <c:v>2</c:v>
                </c:pt>
                <c:pt idx="51">
                  <c:v>3</c:v>
                </c:pt>
                <c:pt idx="52">
                  <c:v>3</c:v>
                </c:pt>
                <c:pt idx="53">
                  <c:v>3</c:v>
                </c:pt>
                <c:pt idx="54">
                  <c:v>3</c:v>
                </c:pt>
                <c:pt idx="55">
                  <c:v>2</c:v>
                </c:pt>
                <c:pt idx="56">
                  <c:v>5</c:v>
                </c:pt>
                <c:pt idx="57">
                  <c:v>1</c:v>
                </c:pt>
                <c:pt idx="58">
                  <c:v>5</c:v>
                </c:pt>
                <c:pt idx="59">
                  <c:v>5</c:v>
                </c:pt>
                <c:pt idx="60">
                  <c:v>2</c:v>
                </c:pt>
                <c:pt idx="61">
                  <c:v>2</c:v>
                </c:pt>
                <c:pt idx="62">
                  <c:v>5</c:v>
                </c:pt>
                <c:pt idx="63">
                  <c:v>3</c:v>
                </c:pt>
                <c:pt idx="64">
                  <c:v>2</c:v>
                </c:pt>
                <c:pt idx="65">
                  <c:v>9</c:v>
                </c:pt>
                <c:pt idx="66">
                  <c:v>5</c:v>
                </c:pt>
                <c:pt idx="67">
                  <c:v>2</c:v>
                </c:pt>
                <c:pt idx="68">
                  <c:v>2</c:v>
                </c:pt>
                <c:pt idx="69">
                  <c:v>3</c:v>
                </c:pt>
                <c:pt idx="70">
                  <c:v>4</c:v>
                </c:pt>
                <c:pt idx="71">
                  <c:v>3</c:v>
                </c:pt>
                <c:pt idx="72">
                  <c:v>2</c:v>
                </c:pt>
                <c:pt idx="73">
                  <c:v>4</c:v>
                </c:pt>
                <c:pt idx="74">
                  <c:v>2</c:v>
                </c:pt>
                <c:pt idx="75">
                  <c:v>6</c:v>
                </c:pt>
                <c:pt idx="76">
                  <c:v>1</c:v>
                </c:pt>
                <c:pt idx="77">
                  <c:v>6</c:v>
                </c:pt>
                <c:pt idx="78">
                  <c:v>5</c:v>
                </c:pt>
                <c:pt idx="79">
                  <c:v>6</c:v>
                </c:pt>
                <c:pt idx="80">
                  <c:v>2</c:v>
                </c:pt>
                <c:pt idx="81">
                  <c:v>3</c:v>
                </c:pt>
                <c:pt idx="82">
                  <c:v>11</c:v>
                </c:pt>
                <c:pt idx="83">
                  <c:v>3</c:v>
                </c:pt>
                <c:pt idx="84">
                  <c:v>4</c:v>
                </c:pt>
                <c:pt idx="85">
                  <c:v>2</c:v>
                </c:pt>
                <c:pt idx="86">
                  <c:v>2</c:v>
                </c:pt>
                <c:pt idx="87">
                  <c:v>3</c:v>
                </c:pt>
                <c:pt idx="88">
                  <c:v>2</c:v>
                </c:pt>
                <c:pt idx="89">
                  <c:v>3</c:v>
                </c:pt>
                <c:pt idx="90">
                  <c:v>6</c:v>
                </c:pt>
                <c:pt idx="91">
                  <c:v>5</c:v>
                </c:pt>
                <c:pt idx="92">
                  <c:v>6</c:v>
                </c:pt>
                <c:pt idx="93">
                  <c:v>3</c:v>
                </c:pt>
                <c:pt idx="94">
                  <c:v>3</c:v>
                </c:pt>
                <c:pt idx="95">
                  <c:v>2</c:v>
                </c:pt>
                <c:pt idx="96">
                  <c:v>1</c:v>
                </c:pt>
                <c:pt idx="97">
                  <c:v>2</c:v>
                </c:pt>
                <c:pt idx="98">
                  <c:v>1</c:v>
                </c:pt>
                <c:pt idx="99">
                  <c:v>2</c:v>
                </c:pt>
                <c:pt idx="100">
                  <c:v>8</c:v>
                </c:pt>
                <c:pt idx="101">
                  <c:v>1</c:v>
                </c:pt>
                <c:pt idx="102">
                  <c:v>2</c:v>
                </c:pt>
                <c:pt idx="103">
                  <c:v>3</c:v>
                </c:pt>
                <c:pt idx="104">
                  <c:v>2</c:v>
                </c:pt>
                <c:pt idx="105">
                  <c:v>1</c:v>
                </c:pt>
                <c:pt idx="106">
                  <c:v>4</c:v>
                </c:pt>
                <c:pt idx="107">
                  <c:v>1</c:v>
                </c:pt>
                <c:pt idx="108">
                  <c:v>2</c:v>
                </c:pt>
                <c:pt idx="109">
                  <c:v>2</c:v>
                </c:pt>
                <c:pt idx="110">
                  <c:v>4</c:v>
                </c:pt>
                <c:pt idx="111">
                  <c:v>2</c:v>
                </c:pt>
                <c:pt idx="112">
                  <c:v>1</c:v>
                </c:pt>
                <c:pt idx="113">
                  <c:v>2</c:v>
                </c:pt>
                <c:pt idx="114">
                  <c:v>1</c:v>
                </c:pt>
                <c:pt idx="115">
                  <c:v>2</c:v>
                </c:pt>
                <c:pt idx="116">
                  <c:v>1</c:v>
                </c:pt>
                <c:pt idx="117">
                  <c:v>2</c:v>
                </c:pt>
                <c:pt idx="118">
                  <c:v>3</c:v>
                </c:pt>
                <c:pt idx="119">
                  <c:v>3</c:v>
                </c:pt>
                <c:pt idx="120">
                  <c:v>1</c:v>
                </c:pt>
                <c:pt idx="121">
                  <c:v>2</c:v>
                </c:pt>
                <c:pt idx="122">
                  <c:v>4</c:v>
                </c:pt>
                <c:pt idx="123">
                  <c:v>1</c:v>
                </c:pt>
                <c:pt idx="124">
                  <c:v>4</c:v>
                </c:pt>
                <c:pt idx="125">
                  <c:v>4</c:v>
                </c:pt>
                <c:pt idx="126">
                  <c:v>1</c:v>
                </c:pt>
                <c:pt idx="127">
                  <c:v>4</c:v>
                </c:pt>
                <c:pt idx="128">
                  <c:v>2</c:v>
                </c:pt>
                <c:pt idx="129">
                  <c:v>7</c:v>
                </c:pt>
                <c:pt idx="130">
                  <c:v>2</c:v>
                </c:pt>
                <c:pt idx="131">
                  <c:v>3</c:v>
                </c:pt>
                <c:pt idx="132">
                  <c:v>1</c:v>
                </c:pt>
                <c:pt idx="133">
                  <c:v>8</c:v>
                </c:pt>
                <c:pt idx="134">
                  <c:v>11</c:v>
                </c:pt>
                <c:pt idx="135">
                  <c:v>1</c:v>
                </c:pt>
                <c:pt idx="136">
                  <c:v>6</c:v>
                </c:pt>
                <c:pt idx="137">
                  <c:v>5</c:v>
                </c:pt>
                <c:pt idx="138">
                  <c:v>2</c:v>
                </c:pt>
                <c:pt idx="139">
                  <c:v>2</c:v>
                </c:pt>
                <c:pt idx="140">
                  <c:v>3</c:v>
                </c:pt>
                <c:pt idx="141">
                  <c:v>3</c:v>
                </c:pt>
                <c:pt idx="142">
                  <c:v>4</c:v>
                </c:pt>
                <c:pt idx="143">
                  <c:v>5</c:v>
                </c:pt>
                <c:pt idx="144">
                  <c:v>3</c:v>
                </c:pt>
                <c:pt idx="145">
                  <c:v>4</c:v>
                </c:pt>
                <c:pt idx="146">
                  <c:v>4</c:v>
                </c:pt>
                <c:pt idx="147">
                  <c:v>2</c:v>
                </c:pt>
                <c:pt idx="148">
                  <c:v>3</c:v>
                </c:pt>
                <c:pt idx="149">
                  <c:v>3</c:v>
                </c:pt>
                <c:pt idx="150">
                  <c:v>2</c:v>
                </c:pt>
                <c:pt idx="151">
                  <c:v>4</c:v>
                </c:pt>
                <c:pt idx="152">
                  <c:v>1</c:v>
                </c:pt>
                <c:pt idx="153">
                  <c:v>2</c:v>
                </c:pt>
                <c:pt idx="154">
                  <c:v>4</c:v>
                </c:pt>
                <c:pt idx="155">
                  <c:v>1</c:v>
                </c:pt>
                <c:pt idx="156">
                  <c:v>2</c:v>
                </c:pt>
                <c:pt idx="157">
                  <c:v>4</c:v>
                </c:pt>
                <c:pt idx="158">
                  <c:v>5</c:v>
                </c:pt>
                <c:pt idx="159">
                  <c:v>3</c:v>
                </c:pt>
                <c:pt idx="160">
                  <c:v>2</c:v>
                </c:pt>
                <c:pt idx="161">
                  <c:v>3</c:v>
                </c:pt>
                <c:pt idx="162">
                  <c:v>2</c:v>
                </c:pt>
                <c:pt idx="163">
                  <c:v>3</c:v>
                </c:pt>
                <c:pt idx="164">
                  <c:v>2</c:v>
                </c:pt>
                <c:pt idx="165">
                  <c:v>2</c:v>
                </c:pt>
                <c:pt idx="166">
                  <c:v>3</c:v>
                </c:pt>
                <c:pt idx="167">
                  <c:v>2</c:v>
                </c:pt>
                <c:pt idx="168">
                  <c:v>11</c:v>
                </c:pt>
                <c:pt idx="169">
                  <c:v>3</c:v>
                </c:pt>
                <c:pt idx="170">
                  <c:v>2</c:v>
                </c:pt>
                <c:pt idx="171">
                  <c:v>3</c:v>
                </c:pt>
                <c:pt idx="172">
                  <c:v>9</c:v>
                </c:pt>
                <c:pt idx="173">
                  <c:v>7</c:v>
                </c:pt>
                <c:pt idx="174">
                  <c:v>6</c:v>
                </c:pt>
                <c:pt idx="175">
                  <c:v>3</c:v>
                </c:pt>
                <c:pt idx="176">
                  <c:v>2</c:v>
                </c:pt>
                <c:pt idx="177">
                  <c:v>2</c:v>
                </c:pt>
                <c:pt idx="178">
                  <c:v>3</c:v>
                </c:pt>
                <c:pt idx="179">
                  <c:v>1</c:v>
                </c:pt>
                <c:pt idx="180">
                  <c:v>7</c:v>
                </c:pt>
                <c:pt idx="181">
                  <c:v>4</c:v>
                </c:pt>
                <c:pt idx="182">
                  <c:v>1</c:v>
                </c:pt>
                <c:pt idx="183">
                  <c:v>5</c:v>
                </c:pt>
                <c:pt idx="184">
                  <c:v>4</c:v>
                </c:pt>
                <c:pt idx="185">
                  <c:v>1</c:v>
                </c:pt>
                <c:pt idx="186">
                  <c:v>2</c:v>
                </c:pt>
                <c:pt idx="187">
                  <c:v>5</c:v>
                </c:pt>
                <c:pt idx="188">
                  <c:v>4</c:v>
                </c:pt>
                <c:pt idx="189">
                  <c:v>8</c:v>
                </c:pt>
                <c:pt idx="190">
                  <c:v>5</c:v>
                </c:pt>
                <c:pt idx="191">
                  <c:v>10</c:v>
                </c:pt>
                <c:pt idx="192">
                  <c:v>3</c:v>
                </c:pt>
                <c:pt idx="193">
                  <c:v>2</c:v>
                </c:pt>
                <c:pt idx="194">
                  <c:v>4</c:v>
                </c:pt>
                <c:pt idx="195">
                  <c:v>2</c:v>
                </c:pt>
                <c:pt idx="196">
                  <c:v>2</c:v>
                </c:pt>
                <c:pt idx="197">
                  <c:v>4</c:v>
                </c:pt>
                <c:pt idx="198">
                  <c:v>1</c:v>
                </c:pt>
                <c:pt idx="199">
                  <c:v>5</c:v>
                </c:pt>
                <c:pt idx="200">
                  <c:v>8</c:v>
                </c:pt>
                <c:pt idx="201">
                  <c:v>1</c:v>
                </c:pt>
                <c:pt idx="202">
                  <c:v>4</c:v>
                </c:pt>
                <c:pt idx="203">
                  <c:v>3</c:v>
                </c:pt>
                <c:pt idx="204">
                  <c:v>1</c:v>
                </c:pt>
                <c:pt idx="205">
                  <c:v>2</c:v>
                </c:pt>
                <c:pt idx="206">
                  <c:v>3</c:v>
                </c:pt>
                <c:pt idx="207">
                  <c:v>2</c:v>
                </c:pt>
                <c:pt idx="208">
                  <c:v>1</c:v>
                </c:pt>
                <c:pt idx="209">
                  <c:v>1</c:v>
                </c:pt>
                <c:pt idx="210">
                  <c:v>3</c:v>
                </c:pt>
                <c:pt idx="211">
                  <c:v>3</c:v>
                </c:pt>
                <c:pt idx="212">
                  <c:v>2</c:v>
                </c:pt>
                <c:pt idx="213">
                  <c:v>1</c:v>
                </c:pt>
                <c:pt idx="214">
                  <c:v>2</c:v>
                </c:pt>
                <c:pt idx="215">
                  <c:v>3</c:v>
                </c:pt>
                <c:pt idx="216">
                  <c:v>4</c:v>
                </c:pt>
                <c:pt idx="217">
                  <c:v>1</c:v>
                </c:pt>
                <c:pt idx="218">
                  <c:v>2</c:v>
                </c:pt>
                <c:pt idx="219">
                  <c:v>3</c:v>
                </c:pt>
                <c:pt idx="220">
                  <c:v>4</c:v>
                </c:pt>
                <c:pt idx="221">
                  <c:v>2</c:v>
                </c:pt>
                <c:pt idx="222">
                  <c:v>3</c:v>
                </c:pt>
                <c:pt idx="223">
                  <c:v>3</c:v>
                </c:pt>
                <c:pt idx="224">
                  <c:v>4</c:v>
                </c:pt>
                <c:pt idx="225">
                  <c:v>3</c:v>
                </c:pt>
                <c:pt idx="226">
                  <c:v>3</c:v>
                </c:pt>
                <c:pt idx="227">
                  <c:v>3</c:v>
                </c:pt>
                <c:pt idx="228">
                  <c:v>1</c:v>
                </c:pt>
                <c:pt idx="229">
                  <c:v>2</c:v>
                </c:pt>
                <c:pt idx="230">
                  <c:v>6</c:v>
                </c:pt>
                <c:pt idx="231">
                  <c:v>2</c:v>
                </c:pt>
                <c:pt idx="232">
                  <c:v>3</c:v>
                </c:pt>
                <c:pt idx="233">
                  <c:v>1</c:v>
                </c:pt>
                <c:pt idx="234">
                  <c:v>6</c:v>
                </c:pt>
                <c:pt idx="235">
                  <c:v>2</c:v>
                </c:pt>
                <c:pt idx="236">
                  <c:v>7</c:v>
                </c:pt>
                <c:pt idx="237">
                  <c:v>8</c:v>
                </c:pt>
                <c:pt idx="238">
                  <c:v>3</c:v>
                </c:pt>
                <c:pt idx="239">
                  <c:v>4</c:v>
                </c:pt>
                <c:pt idx="240">
                  <c:v>1</c:v>
                </c:pt>
                <c:pt idx="241">
                  <c:v>4</c:v>
                </c:pt>
                <c:pt idx="242">
                  <c:v>5</c:v>
                </c:pt>
                <c:pt idx="243">
                  <c:v>2</c:v>
                </c:pt>
                <c:pt idx="244">
                  <c:v>4</c:v>
                </c:pt>
                <c:pt idx="245">
                  <c:v>2</c:v>
                </c:pt>
                <c:pt idx="246">
                  <c:v>3</c:v>
                </c:pt>
                <c:pt idx="247">
                  <c:v>4</c:v>
                </c:pt>
                <c:pt idx="248">
                  <c:v>4</c:v>
                </c:pt>
                <c:pt idx="249">
                  <c:v>6</c:v>
                </c:pt>
                <c:pt idx="250">
                  <c:v>5</c:v>
                </c:pt>
                <c:pt idx="251">
                  <c:v>1</c:v>
                </c:pt>
                <c:pt idx="252">
                  <c:v>4</c:v>
                </c:pt>
                <c:pt idx="253">
                  <c:v>2</c:v>
                </c:pt>
                <c:pt idx="254">
                  <c:v>1</c:v>
                </c:pt>
                <c:pt idx="255">
                  <c:v>4</c:v>
                </c:pt>
                <c:pt idx="256">
                  <c:v>9</c:v>
                </c:pt>
                <c:pt idx="257">
                  <c:v>2</c:v>
                </c:pt>
                <c:pt idx="258">
                  <c:v>2</c:v>
                </c:pt>
                <c:pt idx="259">
                  <c:v>2</c:v>
                </c:pt>
                <c:pt idx="260">
                  <c:v>1</c:v>
                </c:pt>
                <c:pt idx="261">
                  <c:v>2</c:v>
                </c:pt>
                <c:pt idx="262">
                  <c:v>2</c:v>
                </c:pt>
                <c:pt idx="263">
                  <c:v>5</c:v>
                </c:pt>
                <c:pt idx="264">
                  <c:v>2</c:v>
                </c:pt>
                <c:pt idx="265">
                  <c:v>5</c:v>
                </c:pt>
                <c:pt idx="266">
                  <c:v>2</c:v>
                </c:pt>
                <c:pt idx="267">
                  <c:v>1</c:v>
                </c:pt>
                <c:pt idx="268">
                  <c:v>2</c:v>
                </c:pt>
                <c:pt idx="269">
                  <c:v>3</c:v>
                </c:pt>
                <c:pt idx="270">
                  <c:v>4</c:v>
                </c:pt>
                <c:pt idx="271">
                  <c:v>6</c:v>
                </c:pt>
                <c:pt idx="272">
                  <c:v>1</c:v>
                </c:pt>
                <c:pt idx="273">
                  <c:v>4</c:v>
                </c:pt>
                <c:pt idx="274">
                  <c:v>3</c:v>
                </c:pt>
                <c:pt idx="275">
                  <c:v>4</c:v>
                </c:pt>
                <c:pt idx="276">
                  <c:v>5</c:v>
                </c:pt>
                <c:pt idx="277">
                  <c:v>1</c:v>
                </c:pt>
                <c:pt idx="278">
                  <c:v>5</c:v>
                </c:pt>
                <c:pt idx="279">
                  <c:v>4</c:v>
                </c:pt>
                <c:pt idx="280">
                  <c:v>2</c:v>
                </c:pt>
                <c:pt idx="281">
                  <c:v>3</c:v>
                </c:pt>
                <c:pt idx="282">
                  <c:v>2</c:v>
                </c:pt>
                <c:pt idx="283">
                  <c:v>5</c:v>
                </c:pt>
                <c:pt idx="284">
                  <c:v>3</c:v>
                </c:pt>
                <c:pt idx="285">
                  <c:v>1</c:v>
                </c:pt>
                <c:pt idx="286">
                  <c:v>3</c:v>
                </c:pt>
                <c:pt idx="287">
                  <c:v>3</c:v>
                </c:pt>
                <c:pt idx="288">
                  <c:v>3</c:v>
                </c:pt>
                <c:pt idx="289">
                  <c:v>3</c:v>
                </c:pt>
                <c:pt idx="290">
                  <c:v>6</c:v>
                </c:pt>
                <c:pt idx="291">
                  <c:v>9</c:v>
                </c:pt>
                <c:pt idx="292">
                  <c:v>1</c:v>
                </c:pt>
                <c:pt idx="293">
                  <c:v>3</c:v>
                </c:pt>
                <c:pt idx="294">
                  <c:v>1</c:v>
                </c:pt>
                <c:pt idx="295">
                  <c:v>1</c:v>
                </c:pt>
                <c:pt idx="296">
                  <c:v>3</c:v>
                </c:pt>
                <c:pt idx="297">
                  <c:v>3</c:v>
                </c:pt>
                <c:pt idx="298">
                  <c:v>4</c:v>
                </c:pt>
                <c:pt idx="299">
                  <c:v>3</c:v>
                </c:pt>
                <c:pt idx="300">
                  <c:v>2</c:v>
                </c:pt>
                <c:pt idx="301">
                  <c:v>2</c:v>
                </c:pt>
                <c:pt idx="302">
                  <c:v>8</c:v>
                </c:pt>
                <c:pt idx="303">
                  <c:v>3</c:v>
                </c:pt>
                <c:pt idx="304">
                  <c:v>1</c:v>
                </c:pt>
                <c:pt idx="305">
                  <c:v>2</c:v>
                </c:pt>
                <c:pt idx="306">
                  <c:v>1</c:v>
                </c:pt>
                <c:pt idx="307">
                  <c:v>2</c:v>
                </c:pt>
                <c:pt idx="308">
                  <c:v>2</c:v>
                </c:pt>
                <c:pt idx="309">
                  <c:v>2</c:v>
                </c:pt>
                <c:pt idx="310">
                  <c:v>3</c:v>
                </c:pt>
                <c:pt idx="311">
                  <c:v>2</c:v>
                </c:pt>
                <c:pt idx="312">
                  <c:v>5</c:v>
                </c:pt>
                <c:pt idx="313">
                  <c:v>2</c:v>
                </c:pt>
                <c:pt idx="314">
                  <c:v>4</c:v>
                </c:pt>
                <c:pt idx="315">
                  <c:v>4</c:v>
                </c:pt>
                <c:pt idx="316">
                  <c:v>5</c:v>
                </c:pt>
                <c:pt idx="317">
                  <c:v>2</c:v>
                </c:pt>
                <c:pt idx="318">
                  <c:v>8</c:v>
                </c:pt>
                <c:pt idx="319">
                  <c:v>2</c:v>
                </c:pt>
                <c:pt idx="320">
                  <c:v>5</c:v>
                </c:pt>
                <c:pt idx="321">
                  <c:v>2</c:v>
                </c:pt>
                <c:pt idx="322">
                  <c:v>6</c:v>
                </c:pt>
                <c:pt idx="323">
                  <c:v>2</c:v>
                </c:pt>
                <c:pt idx="324">
                  <c:v>2</c:v>
                </c:pt>
                <c:pt idx="325">
                  <c:v>2</c:v>
                </c:pt>
                <c:pt idx="326">
                  <c:v>2</c:v>
                </c:pt>
                <c:pt idx="327">
                  <c:v>2</c:v>
                </c:pt>
                <c:pt idx="328">
                  <c:v>5</c:v>
                </c:pt>
                <c:pt idx="329">
                  <c:v>3</c:v>
                </c:pt>
                <c:pt idx="330">
                  <c:v>2</c:v>
                </c:pt>
                <c:pt idx="331">
                  <c:v>1</c:v>
                </c:pt>
                <c:pt idx="332">
                  <c:v>2</c:v>
                </c:pt>
                <c:pt idx="333">
                  <c:v>5</c:v>
                </c:pt>
                <c:pt idx="334">
                  <c:v>6</c:v>
                </c:pt>
                <c:pt idx="335">
                  <c:v>3</c:v>
                </c:pt>
                <c:pt idx="336">
                  <c:v>2</c:v>
                </c:pt>
                <c:pt idx="337">
                  <c:v>3</c:v>
                </c:pt>
                <c:pt idx="338">
                  <c:v>3</c:v>
                </c:pt>
                <c:pt idx="339">
                  <c:v>2</c:v>
                </c:pt>
                <c:pt idx="340">
                  <c:v>1</c:v>
                </c:pt>
                <c:pt idx="341">
                  <c:v>5</c:v>
                </c:pt>
                <c:pt idx="342">
                  <c:v>2</c:v>
                </c:pt>
                <c:pt idx="343">
                  <c:v>3</c:v>
                </c:pt>
                <c:pt idx="344">
                  <c:v>1</c:v>
                </c:pt>
                <c:pt idx="345">
                  <c:v>5</c:v>
                </c:pt>
                <c:pt idx="346">
                  <c:v>4</c:v>
                </c:pt>
                <c:pt idx="347">
                  <c:v>6</c:v>
                </c:pt>
                <c:pt idx="348">
                  <c:v>3</c:v>
                </c:pt>
                <c:pt idx="349">
                  <c:v>3</c:v>
                </c:pt>
                <c:pt idx="350">
                  <c:v>6</c:v>
                </c:pt>
                <c:pt idx="351">
                  <c:v>2</c:v>
                </c:pt>
                <c:pt idx="352">
                  <c:v>3</c:v>
                </c:pt>
                <c:pt idx="353">
                  <c:v>2</c:v>
                </c:pt>
                <c:pt idx="354">
                  <c:v>2</c:v>
                </c:pt>
                <c:pt idx="355">
                  <c:v>2</c:v>
                </c:pt>
                <c:pt idx="356">
                  <c:v>1</c:v>
                </c:pt>
                <c:pt idx="357">
                  <c:v>1</c:v>
                </c:pt>
                <c:pt idx="358">
                  <c:v>3</c:v>
                </c:pt>
                <c:pt idx="359">
                  <c:v>2</c:v>
                </c:pt>
                <c:pt idx="360">
                  <c:v>10</c:v>
                </c:pt>
                <c:pt idx="361">
                  <c:v>2</c:v>
                </c:pt>
                <c:pt idx="362">
                  <c:v>4</c:v>
                </c:pt>
                <c:pt idx="363">
                  <c:v>4</c:v>
                </c:pt>
                <c:pt idx="364">
                  <c:v>7</c:v>
                </c:pt>
                <c:pt idx="365">
                  <c:v>2</c:v>
                </c:pt>
                <c:pt idx="366">
                  <c:v>4</c:v>
                </c:pt>
                <c:pt idx="367">
                  <c:v>5</c:v>
                </c:pt>
                <c:pt idx="368">
                  <c:v>2</c:v>
                </c:pt>
                <c:pt idx="369">
                  <c:v>2</c:v>
                </c:pt>
                <c:pt idx="370">
                  <c:v>3</c:v>
                </c:pt>
                <c:pt idx="371">
                  <c:v>2</c:v>
                </c:pt>
                <c:pt idx="372">
                  <c:v>2</c:v>
                </c:pt>
                <c:pt idx="373">
                  <c:v>1</c:v>
                </c:pt>
                <c:pt idx="374">
                  <c:v>4</c:v>
                </c:pt>
                <c:pt idx="375">
                  <c:v>2</c:v>
                </c:pt>
                <c:pt idx="376">
                  <c:v>6</c:v>
                </c:pt>
                <c:pt idx="377">
                  <c:v>3</c:v>
                </c:pt>
                <c:pt idx="378">
                  <c:v>2</c:v>
                </c:pt>
                <c:pt idx="379">
                  <c:v>5</c:v>
                </c:pt>
                <c:pt idx="380">
                  <c:v>2</c:v>
                </c:pt>
                <c:pt idx="381">
                  <c:v>4</c:v>
                </c:pt>
                <c:pt idx="382">
                  <c:v>2</c:v>
                </c:pt>
                <c:pt idx="383">
                  <c:v>2</c:v>
                </c:pt>
                <c:pt idx="384">
                  <c:v>4</c:v>
                </c:pt>
                <c:pt idx="385">
                  <c:v>3</c:v>
                </c:pt>
                <c:pt idx="386">
                  <c:v>4</c:v>
                </c:pt>
                <c:pt idx="387">
                  <c:v>3</c:v>
                </c:pt>
                <c:pt idx="388">
                  <c:v>3</c:v>
                </c:pt>
                <c:pt idx="389">
                  <c:v>2</c:v>
                </c:pt>
                <c:pt idx="390">
                  <c:v>3</c:v>
                </c:pt>
                <c:pt idx="391">
                  <c:v>4</c:v>
                </c:pt>
                <c:pt idx="392">
                  <c:v>5</c:v>
                </c:pt>
                <c:pt idx="393">
                  <c:v>1</c:v>
                </c:pt>
                <c:pt idx="394">
                  <c:v>6</c:v>
                </c:pt>
                <c:pt idx="395">
                  <c:v>7</c:v>
                </c:pt>
                <c:pt idx="396">
                  <c:v>2</c:v>
                </c:pt>
                <c:pt idx="397">
                  <c:v>1</c:v>
                </c:pt>
                <c:pt idx="398">
                  <c:v>2</c:v>
                </c:pt>
                <c:pt idx="399">
                  <c:v>5</c:v>
                </c:pt>
                <c:pt idx="400">
                  <c:v>3</c:v>
                </c:pt>
                <c:pt idx="401">
                  <c:v>5</c:v>
                </c:pt>
                <c:pt idx="402">
                  <c:v>4</c:v>
                </c:pt>
                <c:pt idx="403">
                  <c:v>7</c:v>
                </c:pt>
                <c:pt idx="404">
                  <c:v>4</c:v>
                </c:pt>
                <c:pt idx="405">
                  <c:v>4</c:v>
                </c:pt>
                <c:pt idx="406">
                  <c:v>1</c:v>
                </c:pt>
                <c:pt idx="407">
                  <c:v>3</c:v>
                </c:pt>
                <c:pt idx="408">
                  <c:v>1</c:v>
                </c:pt>
                <c:pt idx="409">
                  <c:v>3</c:v>
                </c:pt>
                <c:pt idx="410">
                  <c:v>4</c:v>
                </c:pt>
                <c:pt idx="411">
                  <c:v>3</c:v>
                </c:pt>
                <c:pt idx="412">
                  <c:v>3</c:v>
                </c:pt>
                <c:pt idx="413">
                  <c:v>1</c:v>
                </c:pt>
                <c:pt idx="414">
                  <c:v>10</c:v>
                </c:pt>
                <c:pt idx="415">
                  <c:v>4</c:v>
                </c:pt>
                <c:pt idx="416">
                  <c:v>6</c:v>
                </c:pt>
                <c:pt idx="417">
                  <c:v>2</c:v>
                </c:pt>
                <c:pt idx="418">
                  <c:v>3</c:v>
                </c:pt>
                <c:pt idx="419">
                  <c:v>2</c:v>
                </c:pt>
                <c:pt idx="420">
                  <c:v>7</c:v>
                </c:pt>
                <c:pt idx="421">
                  <c:v>7</c:v>
                </c:pt>
                <c:pt idx="422">
                  <c:v>2</c:v>
                </c:pt>
                <c:pt idx="423">
                  <c:v>2</c:v>
                </c:pt>
                <c:pt idx="424">
                  <c:v>3</c:v>
                </c:pt>
                <c:pt idx="425">
                  <c:v>3</c:v>
                </c:pt>
                <c:pt idx="426">
                  <c:v>5</c:v>
                </c:pt>
                <c:pt idx="427">
                  <c:v>3</c:v>
                </c:pt>
                <c:pt idx="428">
                  <c:v>3</c:v>
                </c:pt>
                <c:pt idx="429">
                  <c:v>1</c:v>
                </c:pt>
                <c:pt idx="430">
                  <c:v>1</c:v>
                </c:pt>
                <c:pt idx="431">
                  <c:v>1</c:v>
                </c:pt>
                <c:pt idx="432">
                  <c:v>5</c:v>
                </c:pt>
                <c:pt idx="433">
                  <c:v>2</c:v>
                </c:pt>
                <c:pt idx="434">
                  <c:v>3</c:v>
                </c:pt>
                <c:pt idx="435">
                  <c:v>3</c:v>
                </c:pt>
                <c:pt idx="436">
                  <c:v>2</c:v>
                </c:pt>
                <c:pt idx="437">
                  <c:v>4</c:v>
                </c:pt>
                <c:pt idx="438">
                  <c:v>3</c:v>
                </c:pt>
                <c:pt idx="439">
                  <c:v>3</c:v>
                </c:pt>
                <c:pt idx="440">
                  <c:v>2</c:v>
                </c:pt>
                <c:pt idx="441">
                  <c:v>5</c:v>
                </c:pt>
                <c:pt idx="442">
                  <c:v>1</c:v>
                </c:pt>
                <c:pt idx="443">
                  <c:v>4</c:v>
                </c:pt>
                <c:pt idx="444">
                  <c:v>3</c:v>
                </c:pt>
                <c:pt idx="445">
                  <c:v>3</c:v>
                </c:pt>
                <c:pt idx="446">
                  <c:v>7</c:v>
                </c:pt>
                <c:pt idx="447">
                  <c:v>3</c:v>
                </c:pt>
                <c:pt idx="448">
                  <c:v>3</c:v>
                </c:pt>
                <c:pt idx="449">
                  <c:v>4</c:v>
                </c:pt>
                <c:pt idx="450">
                  <c:v>3</c:v>
                </c:pt>
                <c:pt idx="451">
                  <c:v>4</c:v>
                </c:pt>
                <c:pt idx="452">
                  <c:v>3</c:v>
                </c:pt>
                <c:pt idx="453">
                  <c:v>2</c:v>
                </c:pt>
                <c:pt idx="454">
                  <c:v>2</c:v>
                </c:pt>
                <c:pt idx="455">
                  <c:v>1</c:v>
                </c:pt>
                <c:pt idx="456">
                  <c:v>5</c:v>
                </c:pt>
                <c:pt idx="457">
                  <c:v>1</c:v>
                </c:pt>
                <c:pt idx="458">
                  <c:v>9</c:v>
                </c:pt>
                <c:pt idx="459">
                  <c:v>1</c:v>
                </c:pt>
                <c:pt idx="460">
                  <c:v>2</c:v>
                </c:pt>
                <c:pt idx="461">
                  <c:v>4</c:v>
                </c:pt>
                <c:pt idx="462">
                  <c:v>7</c:v>
                </c:pt>
                <c:pt idx="463">
                  <c:v>1</c:v>
                </c:pt>
                <c:pt idx="464">
                  <c:v>2</c:v>
                </c:pt>
                <c:pt idx="465">
                  <c:v>4</c:v>
                </c:pt>
                <c:pt idx="466">
                  <c:v>5</c:v>
                </c:pt>
                <c:pt idx="467">
                  <c:v>3</c:v>
                </c:pt>
                <c:pt idx="468">
                  <c:v>2</c:v>
                </c:pt>
                <c:pt idx="469">
                  <c:v>1</c:v>
                </c:pt>
                <c:pt idx="470">
                  <c:v>1</c:v>
                </c:pt>
                <c:pt idx="471">
                  <c:v>1</c:v>
                </c:pt>
                <c:pt idx="472">
                  <c:v>1</c:v>
                </c:pt>
                <c:pt idx="473">
                  <c:v>1</c:v>
                </c:pt>
                <c:pt idx="474">
                  <c:v>2</c:v>
                </c:pt>
                <c:pt idx="475">
                  <c:v>1</c:v>
                </c:pt>
                <c:pt idx="476">
                  <c:v>6</c:v>
                </c:pt>
                <c:pt idx="477">
                  <c:v>2</c:v>
                </c:pt>
                <c:pt idx="478">
                  <c:v>5</c:v>
                </c:pt>
                <c:pt idx="479">
                  <c:v>2</c:v>
                </c:pt>
                <c:pt idx="480">
                  <c:v>6</c:v>
                </c:pt>
                <c:pt idx="481">
                  <c:v>3</c:v>
                </c:pt>
                <c:pt idx="482">
                  <c:v>3</c:v>
                </c:pt>
                <c:pt idx="483">
                  <c:v>3</c:v>
                </c:pt>
                <c:pt idx="484">
                  <c:v>3</c:v>
                </c:pt>
                <c:pt idx="485">
                  <c:v>2</c:v>
                </c:pt>
                <c:pt idx="486">
                  <c:v>5</c:v>
                </c:pt>
                <c:pt idx="487">
                  <c:v>4</c:v>
                </c:pt>
                <c:pt idx="488">
                  <c:v>2</c:v>
                </c:pt>
                <c:pt idx="489">
                  <c:v>4</c:v>
                </c:pt>
                <c:pt idx="490">
                  <c:v>3</c:v>
                </c:pt>
                <c:pt idx="491">
                  <c:v>5</c:v>
                </c:pt>
                <c:pt idx="492">
                  <c:v>1</c:v>
                </c:pt>
                <c:pt idx="493">
                  <c:v>3</c:v>
                </c:pt>
                <c:pt idx="494">
                  <c:v>4</c:v>
                </c:pt>
                <c:pt idx="495">
                  <c:v>10</c:v>
                </c:pt>
                <c:pt idx="496">
                  <c:v>2</c:v>
                </c:pt>
                <c:pt idx="497">
                  <c:v>1</c:v>
                </c:pt>
                <c:pt idx="498">
                  <c:v>3</c:v>
                </c:pt>
                <c:pt idx="499">
                  <c:v>2</c:v>
                </c:pt>
                <c:pt idx="500">
                  <c:v>1</c:v>
                </c:pt>
                <c:pt idx="501">
                  <c:v>4</c:v>
                </c:pt>
                <c:pt idx="502">
                  <c:v>1</c:v>
                </c:pt>
                <c:pt idx="503">
                  <c:v>4</c:v>
                </c:pt>
                <c:pt idx="504">
                  <c:v>3</c:v>
                </c:pt>
                <c:pt idx="505">
                  <c:v>2</c:v>
                </c:pt>
                <c:pt idx="506">
                  <c:v>1</c:v>
                </c:pt>
                <c:pt idx="507">
                  <c:v>8</c:v>
                </c:pt>
                <c:pt idx="508">
                  <c:v>3</c:v>
                </c:pt>
                <c:pt idx="509">
                  <c:v>3</c:v>
                </c:pt>
                <c:pt idx="510">
                  <c:v>1</c:v>
                </c:pt>
                <c:pt idx="511">
                  <c:v>4</c:v>
                </c:pt>
                <c:pt idx="512">
                  <c:v>5</c:v>
                </c:pt>
                <c:pt idx="513">
                  <c:v>4</c:v>
                </c:pt>
                <c:pt idx="514">
                  <c:v>1</c:v>
                </c:pt>
                <c:pt idx="515">
                  <c:v>2</c:v>
                </c:pt>
                <c:pt idx="516">
                  <c:v>8</c:v>
                </c:pt>
                <c:pt idx="517">
                  <c:v>4</c:v>
                </c:pt>
                <c:pt idx="518">
                  <c:v>1</c:v>
                </c:pt>
                <c:pt idx="519">
                  <c:v>4</c:v>
                </c:pt>
                <c:pt idx="520">
                  <c:v>3</c:v>
                </c:pt>
                <c:pt idx="521">
                  <c:v>3</c:v>
                </c:pt>
                <c:pt idx="522">
                  <c:v>3</c:v>
                </c:pt>
                <c:pt idx="523">
                  <c:v>4</c:v>
                </c:pt>
                <c:pt idx="524">
                  <c:v>6</c:v>
                </c:pt>
                <c:pt idx="525">
                  <c:v>3</c:v>
                </c:pt>
                <c:pt idx="526">
                  <c:v>1</c:v>
                </c:pt>
                <c:pt idx="527">
                  <c:v>1</c:v>
                </c:pt>
                <c:pt idx="528">
                  <c:v>3</c:v>
                </c:pt>
                <c:pt idx="529">
                  <c:v>3</c:v>
                </c:pt>
                <c:pt idx="530">
                  <c:v>2</c:v>
                </c:pt>
                <c:pt idx="531">
                  <c:v>2</c:v>
                </c:pt>
                <c:pt idx="532">
                  <c:v>2</c:v>
                </c:pt>
                <c:pt idx="533">
                  <c:v>3</c:v>
                </c:pt>
                <c:pt idx="534">
                  <c:v>1</c:v>
                </c:pt>
                <c:pt idx="535">
                  <c:v>6</c:v>
                </c:pt>
                <c:pt idx="536">
                  <c:v>5</c:v>
                </c:pt>
                <c:pt idx="537">
                  <c:v>2</c:v>
                </c:pt>
                <c:pt idx="538">
                  <c:v>2</c:v>
                </c:pt>
                <c:pt idx="539">
                  <c:v>3</c:v>
                </c:pt>
                <c:pt idx="540">
                  <c:v>3</c:v>
                </c:pt>
                <c:pt idx="541">
                  <c:v>2</c:v>
                </c:pt>
                <c:pt idx="542">
                  <c:v>4</c:v>
                </c:pt>
                <c:pt idx="543">
                  <c:v>2</c:v>
                </c:pt>
                <c:pt idx="544">
                  <c:v>6</c:v>
                </c:pt>
                <c:pt idx="545">
                  <c:v>2</c:v>
                </c:pt>
                <c:pt idx="546">
                  <c:v>3</c:v>
                </c:pt>
                <c:pt idx="547">
                  <c:v>2</c:v>
                </c:pt>
                <c:pt idx="548">
                  <c:v>6</c:v>
                </c:pt>
                <c:pt idx="549">
                  <c:v>3</c:v>
                </c:pt>
                <c:pt idx="550">
                  <c:v>7</c:v>
                </c:pt>
                <c:pt idx="551">
                  <c:v>1</c:v>
                </c:pt>
                <c:pt idx="552">
                  <c:v>8</c:v>
                </c:pt>
                <c:pt idx="553">
                  <c:v>2</c:v>
                </c:pt>
                <c:pt idx="554">
                  <c:v>4</c:v>
                </c:pt>
                <c:pt idx="555">
                  <c:v>2</c:v>
                </c:pt>
                <c:pt idx="556">
                  <c:v>1</c:v>
                </c:pt>
                <c:pt idx="557">
                  <c:v>10</c:v>
                </c:pt>
                <c:pt idx="558">
                  <c:v>5</c:v>
                </c:pt>
                <c:pt idx="559">
                  <c:v>2</c:v>
                </c:pt>
                <c:pt idx="560">
                  <c:v>7</c:v>
                </c:pt>
                <c:pt idx="561">
                  <c:v>3</c:v>
                </c:pt>
                <c:pt idx="562">
                  <c:v>2</c:v>
                </c:pt>
                <c:pt idx="563">
                  <c:v>3</c:v>
                </c:pt>
                <c:pt idx="564">
                  <c:v>1</c:v>
                </c:pt>
                <c:pt idx="565">
                  <c:v>2</c:v>
                </c:pt>
                <c:pt idx="566">
                  <c:v>2</c:v>
                </c:pt>
                <c:pt idx="567">
                  <c:v>1</c:v>
                </c:pt>
                <c:pt idx="568">
                  <c:v>2</c:v>
                </c:pt>
                <c:pt idx="569">
                  <c:v>5</c:v>
                </c:pt>
                <c:pt idx="570">
                  <c:v>5</c:v>
                </c:pt>
                <c:pt idx="571">
                  <c:v>4</c:v>
                </c:pt>
                <c:pt idx="572">
                  <c:v>4</c:v>
                </c:pt>
                <c:pt idx="573">
                  <c:v>3</c:v>
                </c:pt>
                <c:pt idx="574">
                  <c:v>7</c:v>
                </c:pt>
                <c:pt idx="575">
                  <c:v>5</c:v>
                </c:pt>
                <c:pt idx="576">
                  <c:v>5</c:v>
                </c:pt>
                <c:pt idx="577">
                  <c:v>3</c:v>
                </c:pt>
                <c:pt idx="578">
                  <c:v>7</c:v>
                </c:pt>
                <c:pt idx="579">
                  <c:v>1</c:v>
                </c:pt>
                <c:pt idx="580">
                  <c:v>6</c:v>
                </c:pt>
                <c:pt idx="581">
                  <c:v>2</c:v>
                </c:pt>
                <c:pt idx="582">
                  <c:v>3</c:v>
                </c:pt>
                <c:pt idx="583">
                  <c:v>5</c:v>
                </c:pt>
                <c:pt idx="584">
                  <c:v>4</c:v>
                </c:pt>
                <c:pt idx="585">
                  <c:v>1</c:v>
                </c:pt>
                <c:pt idx="586">
                  <c:v>2</c:v>
                </c:pt>
                <c:pt idx="587">
                  <c:v>1</c:v>
                </c:pt>
                <c:pt idx="588">
                  <c:v>6</c:v>
                </c:pt>
                <c:pt idx="589">
                  <c:v>3</c:v>
                </c:pt>
                <c:pt idx="590">
                  <c:v>5</c:v>
                </c:pt>
                <c:pt idx="591">
                  <c:v>4</c:v>
                </c:pt>
                <c:pt idx="592">
                  <c:v>2</c:v>
                </c:pt>
                <c:pt idx="593">
                  <c:v>5</c:v>
                </c:pt>
                <c:pt idx="594">
                  <c:v>4</c:v>
                </c:pt>
                <c:pt idx="595">
                  <c:v>5</c:v>
                </c:pt>
                <c:pt idx="596">
                  <c:v>4</c:v>
                </c:pt>
                <c:pt idx="597">
                  <c:v>3</c:v>
                </c:pt>
                <c:pt idx="598">
                  <c:v>7</c:v>
                </c:pt>
                <c:pt idx="599">
                  <c:v>6</c:v>
                </c:pt>
                <c:pt idx="600">
                  <c:v>5</c:v>
                </c:pt>
                <c:pt idx="601">
                  <c:v>4</c:v>
                </c:pt>
                <c:pt idx="602">
                  <c:v>3</c:v>
                </c:pt>
                <c:pt idx="603">
                  <c:v>5</c:v>
                </c:pt>
                <c:pt idx="604">
                  <c:v>5</c:v>
                </c:pt>
                <c:pt idx="605">
                  <c:v>1</c:v>
                </c:pt>
                <c:pt idx="606">
                  <c:v>2</c:v>
                </c:pt>
                <c:pt idx="607">
                  <c:v>4</c:v>
                </c:pt>
                <c:pt idx="608">
                  <c:v>1</c:v>
                </c:pt>
                <c:pt idx="609">
                  <c:v>7</c:v>
                </c:pt>
                <c:pt idx="610">
                  <c:v>5</c:v>
                </c:pt>
                <c:pt idx="611">
                  <c:v>1</c:v>
                </c:pt>
                <c:pt idx="612">
                  <c:v>3</c:v>
                </c:pt>
                <c:pt idx="613">
                  <c:v>3</c:v>
                </c:pt>
                <c:pt idx="614">
                  <c:v>1</c:v>
                </c:pt>
                <c:pt idx="615">
                  <c:v>2</c:v>
                </c:pt>
                <c:pt idx="616">
                  <c:v>5</c:v>
                </c:pt>
                <c:pt idx="617">
                  <c:v>2</c:v>
                </c:pt>
                <c:pt idx="618">
                  <c:v>4</c:v>
                </c:pt>
                <c:pt idx="619">
                  <c:v>2</c:v>
                </c:pt>
                <c:pt idx="620">
                  <c:v>3</c:v>
                </c:pt>
                <c:pt idx="621">
                  <c:v>2</c:v>
                </c:pt>
                <c:pt idx="622">
                  <c:v>4</c:v>
                </c:pt>
                <c:pt idx="623">
                  <c:v>6</c:v>
                </c:pt>
                <c:pt idx="624">
                  <c:v>1</c:v>
                </c:pt>
                <c:pt idx="625">
                  <c:v>4</c:v>
                </c:pt>
                <c:pt idx="626">
                  <c:v>4</c:v>
                </c:pt>
                <c:pt idx="627">
                  <c:v>7</c:v>
                </c:pt>
                <c:pt idx="628">
                  <c:v>6</c:v>
                </c:pt>
                <c:pt idx="629">
                  <c:v>1</c:v>
                </c:pt>
                <c:pt idx="630">
                  <c:v>4</c:v>
                </c:pt>
                <c:pt idx="631">
                  <c:v>2</c:v>
                </c:pt>
                <c:pt idx="632">
                  <c:v>4</c:v>
                </c:pt>
                <c:pt idx="633">
                  <c:v>3</c:v>
                </c:pt>
                <c:pt idx="634">
                  <c:v>1</c:v>
                </c:pt>
                <c:pt idx="635">
                  <c:v>6</c:v>
                </c:pt>
                <c:pt idx="636">
                  <c:v>4</c:v>
                </c:pt>
                <c:pt idx="637">
                  <c:v>2</c:v>
                </c:pt>
                <c:pt idx="638">
                  <c:v>11</c:v>
                </c:pt>
                <c:pt idx="639">
                  <c:v>7</c:v>
                </c:pt>
                <c:pt idx="640">
                  <c:v>2</c:v>
                </c:pt>
                <c:pt idx="641">
                  <c:v>6</c:v>
                </c:pt>
                <c:pt idx="642">
                  <c:v>3</c:v>
                </c:pt>
                <c:pt idx="643">
                  <c:v>4</c:v>
                </c:pt>
                <c:pt idx="644">
                  <c:v>6</c:v>
                </c:pt>
                <c:pt idx="645">
                  <c:v>4</c:v>
                </c:pt>
                <c:pt idx="646">
                  <c:v>2</c:v>
                </c:pt>
                <c:pt idx="647">
                  <c:v>1</c:v>
                </c:pt>
                <c:pt idx="648">
                  <c:v>2</c:v>
                </c:pt>
                <c:pt idx="649">
                  <c:v>4</c:v>
                </c:pt>
                <c:pt idx="650">
                  <c:v>3</c:v>
                </c:pt>
                <c:pt idx="651">
                  <c:v>3</c:v>
                </c:pt>
                <c:pt idx="652">
                  <c:v>2</c:v>
                </c:pt>
                <c:pt idx="653">
                  <c:v>11</c:v>
                </c:pt>
                <c:pt idx="654">
                  <c:v>1</c:v>
                </c:pt>
                <c:pt idx="655">
                  <c:v>2</c:v>
                </c:pt>
                <c:pt idx="656">
                  <c:v>5</c:v>
                </c:pt>
                <c:pt idx="657">
                  <c:v>4</c:v>
                </c:pt>
                <c:pt idx="658">
                  <c:v>4</c:v>
                </c:pt>
                <c:pt idx="659">
                  <c:v>5</c:v>
                </c:pt>
                <c:pt idx="660">
                  <c:v>3</c:v>
                </c:pt>
                <c:pt idx="661">
                  <c:v>4</c:v>
                </c:pt>
                <c:pt idx="662">
                  <c:v>1</c:v>
                </c:pt>
                <c:pt idx="663">
                  <c:v>1</c:v>
                </c:pt>
                <c:pt idx="664">
                  <c:v>5</c:v>
                </c:pt>
                <c:pt idx="665">
                  <c:v>6</c:v>
                </c:pt>
                <c:pt idx="666">
                  <c:v>3</c:v>
                </c:pt>
                <c:pt idx="667">
                  <c:v>6</c:v>
                </c:pt>
                <c:pt idx="668">
                  <c:v>3</c:v>
                </c:pt>
                <c:pt idx="669">
                  <c:v>1</c:v>
                </c:pt>
                <c:pt idx="670">
                  <c:v>2</c:v>
                </c:pt>
                <c:pt idx="671">
                  <c:v>7</c:v>
                </c:pt>
                <c:pt idx="672">
                  <c:v>2</c:v>
                </c:pt>
                <c:pt idx="673">
                  <c:v>4</c:v>
                </c:pt>
                <c:pt idx="674">
                  <c:v>3</c:v>
                </c:pt>
                <c:pt idx="675">
                  <c:v>4</c:v>
                </c:pt>
                <c:pt idx="676">
                  <c:v>3</c:v>
                </c:pt>
                <c:pt idx="677">
                  <c:v>4</c:v>
                </c:pt>
                <c:pt idx="678">
                  <c:v>5</c:v>
                </c:pt>
                <c:pt idx="679">
                  <c:v>4</c:v>
                </c:pt>
                <c:pt idx="680">
                  <c:v>11</c:v>
                </c:pt>
                <c:pt idx="681">
                  <c:v>5</c:v>
                </c:pt>
                <c:pt idx="682">
                  <c:v>3</c:v>
                </c:pt>
                <c:pt idx="683">
                  <c:v>3</c:v>
                </c:pt>
                <c:pt idx="684">
                  <c:v>4</c:v>
                </c:pt>
                <c:pt idx="685">
                  <c:v>2</c:v>
                </c:pt>
                <c:pt idx="686">
                  <c:v>5</c:v>
                </c:pt>
                <c:pt idx="687">
                  <c:v>5</c:v>
                </c:pt>
                <c:pt idx="688">
                  <c:v>2</c:v>
                </c:pt>
                <c:pt idx="689">
                  <c:v>4</c:v>
                </c:pt>
                <c:pt idx="690">
                  <c:v>1</c:v>
                </c:pt>
                <c:pt idx="691">
                  <c:v>3</c:v>
                </c:pt>
                <c:pt idx="692">
                  <c:v>4</c:v>
                </c:pt>
                <c:pt idx="693">
                  <c:v>1</c:v>
                </c:pt>
                <c:pt idx="694">
                  <c:v>5</c:v>
                </c:pt>
                <c:pt idx="695">
                  <c:v>3</c:v>
                </c:pt>
                <c:pt idx="696">
                  <c:v>6</c:v>
                </c:pt>
                <c:pt idx="697">
                  <c:v>3</c:v>
                </c:pt>
                <c:pt idx="698">
                  <c:v>1</c:v>
                </c:pt>
                <c:pt idx="699">
                  <c:v>2</c:v>
                </c:pt>
                <c:pt idx="700">
                  <c:v>2</c:v>
                </c:pt>
                <c:pt idx="701">
                  <c:v>2</c:v>
                </c:pt>
                <c:pt idx="702">
                  <c:v>6</c:v>
                </c:pt>
                <c:pt idx="703">
                  <c:v>1</c:v>
                </c:pt>
                <c:pt idx="704">
                  <c:v>2</c:v>
                </c:pt>
                <c:pt idx="705">
                  <c:v>6</c:v>
                </c:pt>
                <c:pt idx="706">
                  <c:v>5</c:v>
                </c:pt>
                <c:pt idx="707">
                  <c:v>2</c:v>
                </c:pt>
                <c:pt idx="708">
                  <c:v>2</c:v>
                </c:pt>
                <c:pt idx="709">
                  <c:v>2</c:v>
                </c:pt>
                <c:pt idx="710">
                  <c:v>1</c:v>
                </c:pt>
                <c:pt idx="711">
                  <c:v>4</c:v>
                </c:pt>
                <c:pt idx="712">
                  <c:v>4</c:v>
                </c:pt>
                <c:pt idx="713">
                  <c:v>3</c:v>
                </c:pt>
                <c:pt idx="714">
                  <c:v>3</c:v>
                </c:pt>
                <c:pt idx="715">
                  <c:v>5</c:v>
                </c:pt>
                <c:pt idx="716">
                  <c:v>2</c:v>
                </c:pt>
                <c:pt idx="717">
                  <c:v>5</c:v>
                </c:pt>
                <c:pt idx="718">
                  <c:v>9</c:v>
                </c:pt>
                <c:pt idx="719">
                  <c:v>2</c:v>
                </c:pt>
                <c:pt idx="720">
                  <c:v>4</c:v>
                </c:pt>
                <c:pt idx="721">
                  <c:v>3</c:v>
                </c:pt>
                <c:pt idx="722">
                  <c:v>4</c:v>
                </c:pt>
                <c:pt idx="723">
                  <c:v>2</c:v>
                </c:pt>
                <c:pt idx="724">
                  <c:v>4</c:v>
                </c:pt>
                <c:pt idx="725">
                  <c:v>5</c:v>
                </c:pt>
                <c:pt idx="726">
                  <c:v>4</c:v>
                </c:pt>
                <c:pt idx="727">
                  <c:v>2</c:v>
                </c:pt>
                <c:pt idx="728">
                  <c:v>3</c:v>
                </c:pt>
                <c:pt idx="729">
                  <c:v>1</c:v>
                </c:pt>
                <c:pt idx="730">
                  <c:v>2</c:v>
                </c:pt>
                <c:pt idx="731">
                  <c:v>8</c:v>
                </c:pt>
                <c:pt idx="732">
                  <c:v>1</c:v>
                </c:pt>
                <c:pt idx="733">
                  <c:v>1</c:v>
                </c:pt>
                <c:pt idx="734">
                  <c:v>2</c:v>
                </c:pt>
                <c:pt idx="735">
                  <c:v>3</c:v>
                </c:pt>
                <c:pt idx="736">
                  <c:v>2</c:v>
                </c:pt>
                <c:pt idx="737">
                  <c:v>2</c:v>
                </c:pt>
                <c:pt idx="738">
                  <c:v>3</c:v>
                </c:pt>
                <c:pt idx="739">
                  <c:v>2</c:v>
                </c:pt>
                <c:pt idx="740">
                  <c:v>5</c:v>
                </c:pt>
                <c:pt idx="741">
                  <c:v>2</c:v>
                </c:pt>
                <c:pt idx="742">
                  <c:v>1</c:v>
                </c:pt>
                <c:pt idx="743">
                  <c:v>1</c:v>
                </c:pt>
                <c:pt idx="744">
                  <c:v>5</c:v>
                </c:pt>
                <c:pt idx="745">
                  <c:v>2</c:v>
                </c:pt>
                <c:pt idx="746">
                  <c:v>4</c:v>
                </c:pt>
                <c:pt idx="747">
                  <c:v>3</c:v>
                </c:pt>
                <c:pt idx="748">
                  <c:v>2</c:v>
                </c:pt>
                <c:pt idx="749">
                  <c:v>4</c:v>
                </c:pt>
                <c:pt idx="750">
                  <c:v>5</c:v>
                </c:pt>
                <c:pt idx="751">
                  <c:v>3</c:v>
                </c:pt>
                <c:pt idx="752">
                  <c:v>2</c:v>
                </c:pt>
                <c:pt idx="753">
                  <c:v>2</c:v>
                </c:pt>
                <c:pt idx="754">
                  <c:v>3</c:v>
                </c:pt>
                <c:pt idx="755">
                  <c:v>2</c:v>
                </c:pt>
                <c:pt idx="756">
                  <c:v>3</c:v>
                </c:pt>
                <c:pt idx="757">
                  <c:v>7</c:v>
                </c:pt>
                <c:pt idx="758">
                  <c:v>1</c:v>
                </c:pt>
                <c:pt idx="759">
                  <c:v>4</c:v>
                </c:pt>
                <c:pt idx="760">
                  <c:v>3</c:v>
                </c:pt>
                <c:pt idx="761">
                  <c:v>8</c:v>
                </c:pt>
                <c:pt idx="762">
                  <c:v>1</c:v>
                </c:pt>
                <c:pt idx="763">
                  <c:v>1</c:v>
                </c:pt>
                <c:pt idx="764">
                  <c:v>4</c:v>
                </c:pt>
                <c:pt idx="765">
                  <c:v>1</c:v>
                </c:pt>
                <c:pt idx="766">
                  <c:v>1</c:v>
                </c:pt>
                <c:pt idx="767">
                  <c:v>4</c:v>
                </c:pt>
                <c:pt idx="768">
                  <c:v>3</c:v>
                </c:pt>
                <c:pt idx="769">
                  <c:v>3</c:v>
                </c:pt>
                <c:pt idx="770">
                  <c:v>5</c:v>
                </c:pt>
                <c:pt idx="771">
                  <c:v>6</c:v>
                </c:pt>
                <c:pt idx="772">
                  <c:v>7</c:v>
                </c:pt>
                <c:pt idx="773">
                  <c:v>1</c:v>
                </c:pt>
                <c:pt idx="774">
                  <c:v>2</c:v>
                </c:pt>
                <c:pt idx="775">
                  <c:v>2</c:v>
                </c:pt>
                <c:pt idx="776">
                  <c:v>10</c:v>
                </c:pt>
                <c:pt idx="777">
                  <c:v>2</c:v>
                </c:pt>
                <c:pt idx="778">
                  <c:v>4</c:v>
                </c:pt>
                <c:pt idx="779">
                  <c:v>2</c:v>
                </c:pt>
                <c:pt idx="780">
                  <c:v>3</c:v>
                </c:pt>
                <c:pt idx="781">
                  <c:v>2</c:v>
                </c:pt>
                <c:pt idx="782">
                  <c:v>3</c:v>
                </c:pt>
                <c:pt idx="783">
                  <c:v>1</c:v>
                </c:pt>
                <c:pt idx="784">
                  <c:v>8</c:v>
                </c:pt>
                <c:pt idx="785">
                  <c:v>1</c:v>
                </c:pt>
                <c:pt idx="786">
                  <c:v>2</c:v>
                </c:pt>
                <c:pt idx="787">
                  <c:v>3</c:v>
                </c:pt>
                <c:pt idx="788">
                  <c:v>5</c:v>
                </c:pt>
                <c:pt idx="789">
                  <c:v>1</c:v>
                </c:pt>
                <c:pt idx="790">
                  <c:v>4</c:v>
                </c:pt>
                <c:pt idx="791">
                  <c:v>1</c:v>
                </c:pt>
                <c:pt idx="792">
                  <c:v>5</c:v>
                </c:pt>
                <c:pt idx="793">
                  <c:v>1</c:v>
                </c:pt>
                <c:pt idx="794">
                  <c:v>1</c:v>
                </c:pt>
                <c:pt idx="795">
                  <c:v>8</c:v>
                </c:pt>
                <c:pt idx="796">
                  <c:v>8</c:v>
                </c:pt>
                <c:pt idx="797">
                  <c:v>2</c:v>
                </c:pt>
                <c:pt idx="798">
                  <c:v>2</c:v>
                </c:pt>
                <c:pt idx="799">
                  <c:v>4</c:v>
                </c:pt>
                <c:pt idx="800">
                  <c:v>2</c:v>
                </c:pt>
                <c:pt idx="801">
                  <c:v>4</c:v>
                </c:pt>
                <c:pt idx="802">
                  <c:v>3</c:v>
                </c:pt>
                <c:pt idx="803">
                  <c:v>3</c:v>
                </c:pt>
                <c:pt idx="804">
                  <c:v>4</c:v>
                </c:pt>
                <c:pt idx="805">
                  <c:v>3</c:v>
                </c:pt>
                <c:pt idx="806">
                  <c:v>1</c:v>
                </c:pt>
                <c:pt idx="807">
                  <c:v>5</c:v>
                </c:pt>
                <c:pt idx="808">
                  <c:v>3</c:v>
                </c:pt>
                <c:pt idx="809">
                  <c:v>1</c:v>
                </c:pt>
                <c:pt idx="810">
                  <c:v>2</c:v>
                </c:pt>
                <c:pt idx="811">
                  <c:v>1</c:v>
                </c:pt>
                <c:pt idx="812">
                  <c:v>4</c:v>
                </c:pt>
                <c:pt idx="813">
                  <c:v>1</c:v>
                </c:pt>
                <c:pt idx="814">
                  <c:v>7</c:v>
                </c:pt>
                <c:pt idx="815">
                  <c:v>4</c:v>
                </c:pt>
                <c:pt idx="816">
                  <c:v>1</c:v>
                </c:pt>
                <c:pt idx="817">
                  <c:v>6</c:v>
                </c:pt>
                <c:pt idx="818">
                  <c:v>2</c:v>
                </c:pt>
                <c:pt idx="819">
                  <c:v>1</c:v>
                </c:pt>
                <c:pt idx="820">
                  <c:v>4</c:v>
                </c:pt>
                <c:pt idx="821">
                  <c:v>2</c:v>
                </c:pt>
                <c:pt idx="822">
                  <c:v>3</c:v>
                </c:pt>
                <c:pt idx="823">
                  <c:v>2</c:v>
                </c:pt>
                <c:pt idx="824">
                  <c:v>2</c:v>
                </c:pt>
                <c:pt idx="825">
                  <c:v>2</c:v>
                </c:pt>
                <c:pt idx="826">
                  <c:v>3</c:v>
                </c:pt>
                <c:pt idx="827">
                  <c:v>2</c:v>
                </c:pt>
                <c:pt idx="828">
                  <c:v>2</c:v>
                </c:pt>
                <c:pt idx="829">
                  <c:v>4</c:v>
                </c:pt>
                <c:pt idx="830">
                  <c:v>6</c:v>
                </c:pt>
                <c:pt idx="831">
                  <c:v>6</c:v>
                </c:pt>
                <c:pt idx="832">
                  <c:v>1</c:v>
                </c:pt>
                <c:pt idx="833">
                  <c:v>1</c:v>
                </c:pt>
                <c:pt idx="834">
                  <c:v>3</c:v>
                </c:pt>
                <c:pt idx="835">
                  <c:v>3</c:v>
                </c:pt>
                <c:pt idx="836">
                  <c:v>4</c:v>
                </c:pt>
                <c:pt idx="837">
                  <c:v>4</c:v>
                </c:pt>
                <c:pt idx="838">
                  <c:v>1</c:v>
                </c:pt>
                <c:pt idx="839">
                  <c:v>1</c:v>
                </c:pt>
                <c:pt idx="840">
                  <c:v>1</c:v>
                </c:pt>
                <c:pt idx="841">
                  <c:v>3</c:v>
                </c:pt>
                <c:pt idx="842">
                  <c:v>5</c:v>
                </c:pt>
                <c:pt idx="843">
                  <c:v>2</c:v>
                </c:pt>
                <c:pt idx="844">
                  <c:v>3</c:v>
                </c:pt>
                <c:pt idx="845">
                  <c:v>1</c:v>
                </c:pt>
                <c:pt idx="846">
                  <c:v>2</c:v>
                </c:pt>
                <c:pt idx="847">
                  <c:v>2</c:v>
                </c:pt>
                <c:pt idx="848">
                  <c:v>3</c:v>
                </c:pt>
                <c:pt idx="849">
                  <c:v>1</c:v>
                </c:pt>
                <c:pt idx="850">
                  <c:v>2</c:v>
                </c:pt>
                <c:pt idx="851">
                  <c:v>5</c:v>
                </c:pt>
                <c:pt idx="852">
                  <c:v>5</c:v>
                </c:pt>
                <c:pt idx="853">
                  <c:v>5</c:v>
                </c:pt>
                <c:pt idx="854">
                  <c:v>6</c:v>
                </c:pt>
                <c:pt idx="855">
                  <c:v>4</c:v>
                </c:pt>
                <c:pt idx="856">
                  <c:v>4</c:v>
                </c:pt>
                <c:pt idx="857">
                  <c:v>2</c:v>
                </c:pt>
                <c:pt idx="858">
                  <c:v>1</c:v>
                </c:pt>
                <c:pt idx="859">
                  <c:v>3</c:v>
                </c:pt>
                <c:pt idx="860">
                  <c:v>4</c:v>
                </c:pt>
                <c:pt idx="861">
                  <c:v>6</c:v>
                </c:pt>
                <c:pt idx="862">
                  <c:v>3</c:v>
                </c:pt>
                <c:pt idx="863">
                  <c:v>4</c:v>
                </c:pt>
                <c:pt idx="864">
                  <c:v>9</c:v>
                </c:pt>
                <c:pt idx="865">
                  <c:v>3</c:v>
                </c:pt>
                <c:pt idx="866">
                  <c:v>1</c:v>
                </c:pt>
                <c:pt idx="867">
                  <c:v>3</c:v>
                </c:pt>
                <c:pt idx="868">
                  <c:v>5</c:v>
                </c:pt>
                <c:pt idx="869">
                  <c:v>6</c:v>
                </c:pt>
                <c:pt idx="870">
                  <c:v>2</c:v>
                </c:pt>
                <c:pt idx="871">
                  <c:v>2</c:v>
                </c:pt>
                <c:pt idx="872">
                  <c:v>1</c:v>
                </c:pt>
                <c:pt idx="873">
                  <c:v>10</c:v>
                </c:pt>
                <c:pt idx="874">
                  <c:v>1</c:v>
                </c:pt>
                <c:pt idx="875">
                  <c:v>3</c:v>
                </c:pt>
                <c:pt idx="876">
                  <c:v>12</c:v>
                </c:pt>
                <c:pt idx="877">
                  <c:v>2</c:v>
                </c:pt>
                <c:pt idx="878">
                  <c:v>6</c:v>
                </c:pt>
                <c:pt idx="879">
                  <c:v>3</c:v>
                </c:pt>
                <c:pt idx="880">
                  <c:v>1</c:v>
                </c:pt>
                <c:pt idx="881">
                  <c:v>5</c:v>
                </c:pt>
                <c:pt idx="882">
                  <c:v>3</c:v>
                </c:pt>
                <c:pt idx="883">
                  <c:v>4</c:v>
                </c:pt>
                <c:pt idx="884">
                  <c:v>2</c:v>
                </c:pt>
                <c:pt idx="885">
                  <c:v>3</c:v>
                </c:pt>
                <c:pt idx="886">
                  <c:v>2</c:v>
                </c:pt>
                <c:pt idx="887">
                  <c:v>4</c:v>
                </c:pt>
                <c:pt idx="888">
                  <c:v>1</c:v>
                </c:pt>
                <c:pt idx="889">
                  <c:v>2</c:v>
                </c:pt>
                <c:pt idx="890">
                  <c:v>6</c:v>
                </c:pt>
                <c:pt idx="891">
                  <c:v>3</c:v>
                </c:pt>
                <c:pt idx="892">
                  <c:v>3</c:v>
                </c:pt>
                <c:pt idx="893">
                  <c:v>3</c:v>
                </c:pt>
                <c:pt idx="894">
                  <c:v>2</c:v>
                </c:pt>
                <c:pt idx="895">
                  <c:v>1</c:v>
                </c:pt>
                <c:pt idx="896">
                  <c:v>2</c:v>
                </c:pt>
                <c:pt idx="897">
                  <c:v>3</c:v>
                </c:pt>
                <c:pt idx="898">
                  <c:v>2</c:v>
                </c:pt>
                <c:pt idx="899">
                  <c:v>4</c:v>
                </c:pt>
                <c:pt idx="900">
                  <c:v>4</c:v>
                </c:pt>
                <c:pt idx="901">
                  <c:v>3</c:v>
                </c:pt>
                <c:pt idx="902">
                  <c:v>1</c:v>
                </c:pt>
                <c:pt idx="903">
                  <c:v>4</c:v>
                </c:pt>
                <c:pt idx="904">
                  <c:v>1</c:v>
                </c:pt>
                <c:pt idx="905">
                  <c:v>4</c:v>
                </c:pt>
                <c:pt idx="906">
                  <c:v>4</c:v>
                </c:pt>
                <c:pt idx="907">
                  <c:v>2</c:v>
                </c:pt>
                <c:pt idx="908">
                  <c:v>2</c:v>
                </c:pt>
                <c:pt idx="909">
                  <c:v>5</c:v>
                </c:pt>
                <c:pt idx="910">
                  <c:v>1</c:v>
                </c:pt>
                <c:pt idx="911">
                  <c:v>10</c:v>
                </c:pt>
                <c:pt idx="912">
                  <c:v>5</c:v>
                </c:pt>
                <c:pt idx="913">
                  <c:v>2</c:v>
                </c:pt>
                <c:pt idx="914">
                  <c:v>4</c:v>
                </c:pt>
                <c:pt idx="915">
                  <c:v>2</c:v>
                </c:pt>
                <c:pt idx="916">
                  <c:v>3</c:v>
                </c:pt>
                <c:pt idx="917">
                  <c:v>6</c:v>
                </c:pt>
                <c:pt idx="918">
                  <c:v>1</c:v>
                </c:pt>
                <c:pt idx="919">
                  <c:v>2</c:v>
                </c:pt>
                <c:pt idx="920">
                  <c:v>4</c:v>
                </c:pt>
                <c:pt idx="921">
                  <c:v>5</c:v>
                </c:pt>
                <c:pt idx="922">
                  <c:v>2</c:v>
                </c:pt>
                <c:pt idx="923">
                  <c:v>3</c:v>
                </c:pt>
                <c:pt idx="924">
                  <c:v>1</c:v>
                </c:pt>
                <c:pt idx="925">
                  <c:v>3</c:v>
                </c:pt>
                <c:pt idx="926">
                  <c:v>5</c:v>
                </c:pt>
                <c:pt idx="927">
                  <c:v>2</c:v>
                </c:pt>
                <c:pt idx="928">
                  <c:v>5</c:v>
                </c:pt>
                <c:pt idx="929">
                  <c:v>4</c:v>
                </c:pt>
                <c:pt idx="930">
                  <c:v>3</c:v>
                </c:pt>
                <c:pt idx="931">
                  <c:v>2</c:v>
                </c:pt>
                <c:pt idx="932">
                  <c:v>3</c:v>
                </c:pt>
                <c:pt idx="933">
                  <c:v>7</c:v>
                </c:pt>
                <c:pt idx="934">
                  <c:v>2</c:v>
                </c:pt>
                <c:pt idx="935">
                  <c:v>5</c:v>
                </c:pt>
                <c:pt idx="936">
                  <c:v>2</c:v>
                </c:pt>
                <c:pt idx="937">
                  <c:v>6</c:v>
                </c:pt>
                <c:pt idx="938">
                  <c:v>6</c:v>
                </c:pt>
                <c:pt idx="939">
                  <c:v>2</c:v>
                </c:pt>
                <c:pt idx="940">
                  <c:v>2</c:v>
                </c:pt>
                <c:pt idx="941">
                  <c:v>3</c:v>
                </c:pt>
                <c:pt idx="942">
                  <c:v>3</c:v>
                </c:pt>
                <c:pt idx="943">
                  <c:v>1</c:v>
                </c:pt>
                <c:pt idx="944">
                  <c:v>4</c:v>
                </c:pt>
                <c:pt idx="945">
                  <c:v>5</c:v>
                </c:pt>
                <c:pt idx="946">
                  <c:v>4</c:v>
                </c:pt>
                <c:pt idx="947">
                  <c:v>8</c:v>
                </c:pt>
                <c:pt idx="948">
                  <c:v>5</c:v>
                </c:pt>
                <c:pt idx="949">
                  <c:v>6</c:v>
                </c:pt>
                <c:pt idx="950">
                  <c:v>4</c:v>
                </c:pt>
                <c:pt idx="951">
                  <c:v>5</c:v>
                </c:pt>
                <c:pt idx="952">
                  <c:v>1</c:v>
                </c:pt>
                <c:pt idx="953">
                  <c:v>2</c:v>
                </c:pt>
                <c:pt idx="954">
                  <c:v>4</c:v>
                </c:pt>
                <c:pt idx="955">
                  <c:v>6</c:v>
                </c:pt>
                <c:pt idx="956">
                  <c:v>5</c:v>
                </c:pt>
                <c:pt idx="957">
                  <c:v>3</c:v>
                </c:pt>
                <c:pt idx="958">
                  <c:v>4</c:v>
                </c:pt>
                <c:pt idx="959">
                  <c:v>3</c:v>
                </c:pt>
                <c:pt idx="960">
                  <c:v>2</c:v>
                </c:pt>
                <c:pt idx="961">
                  <c:v>6</c:v>
                </c:pt>
                <c:pt idx="962">
                  <c:v>2</c:v>
                </c:pt>
                <c:pt idx="963">
                  <c:v>4</c:v>
                </c:pt>
                <c:pt idx="964">
                  <c:v>6</c:v>
                </c:pt>
                <c:pt idx="965">
                  <c:v>2</c:v>
                </c:pt>
                <c:pt idx="966">
                  <c:v>6</c:v>
                </c:pt>
                <c:pt idx="967">
                  <c:v>5</c:v>
                </c:pt>
                <c:pt idx="968">
                  <c:v>4</c:v>
                </c:pt>
                <c:pt idx="969">
                  <c:v>5</c:v>
                </c:pt>
                <c:pt idx="970">
                  <c:v>3</c:v>
                </c:pt>
                <c:pt idx="971">
                  <c:v>4</c:v>
                </c:pt>
                <c:pt idx="972">
                  <c:v>4</c:v>
                </c:pt>
                <c:pt idx="973">
                  <c:v>4</c:v>
                </c:pt>
                <c:pt idx="974">
                  <c:v>5</c:v>
                </c:pt>
                <c:pt idx="975">
                  <c:v>2</c:v>
                </c:pt>
                <c:pt idx="976">
                  <c:v>2</c:v>
                </c:pt>
                <c:pt idx="977">
                  <c:v>3</c:v>
                </c:pt>
                <c:pt idx="978">
                  <c:v>3</c:v>
                </c:pt>
                <c:pt idx="979">
                  <c:v>2</c:v>
                </c:pt>
                <c:pt idx="980">
                  <c:v>4</c:v>
                </c:pt>
                <c:pt idx="981">
                  <c:v>3</c:v>
                </c:pt>
                <c:pt idx="982">
                  <c:v>3</c:v>
                </c:pt>
                <c:pt idx="983">
                  <c:v>2</c:v>
                </c:pt>
                <c:pt idx="984">
                  <c:v>2</c:v>
                </c:pt>
                <c:pt idx="985">
                  <c:v>5</c:v>
                </c:pt>
                <c:pt idx="986">
                  <c:v>2</c:v>
                </c:pt>
                <c:pt idx="987">
                  <c:v>2</c:v>
                </c:pt>
                <c:pt idx="988">
                  <c:v>1</c:v>
                </c:pt>
                <c:pt idx="989">
                  <c:v>4</c:v>
                </c:pt>
                <c:pt idx="990">
                  <c:v>4</c:v>
                </c:pt>
                <c:pt idx="991">
                  <c:v>5</c:v>
                </c:pt>
                <c:pt idx="992">
                  <c:v>5</c:v>
                </c:pt>
                <c:pt idx="993">
                  <c:v>7</c:v>
                </c:pt>
                <c:pt idx="994">
                  <c:v>2</c:v>
                </c:pt>
                <c:pt idx="995">
                  <c:v>2</c:v>
                </c:pt>
                <c:pt idx="996">
                  <c:v>6</c:v>
                </c:pt>
                <c:pt idx="997">
                  <c:v>6</c:v>
                </c:pt>
                <c:pt idx="998">
                  <c:v>6</c:v>
                </c:pt>
                <c:pt idx="999">
                  <c:v>2</c:v>
                </c:pt>
                <c:pt idx="1000">
                  <c:v>3</c:v>
                </c:pt>
                <c:pt idx="1001">
                  <c:v>8</c:v>
                </c:pt>
                <c:pt idx="1002">
                  <c:v>4</c:v>
                </c:pt>
                <c:pt idx="1003">
                  <c:v>5</c:v>
                </c:pt>
                <c:pt idx="1004">
                  <c:v>3</c:v>
                </c:pt>
                <c:pt idx="1005">
                  <c:v>3</c:v>
                </c:pt>
                <c:pt idx="1006">
                  <c:v>4</c:v>
                </c:pt>
                <c:pt idx="1007">
                  <c:v>6</c:v>
                </c:pt>
                <c:pt idx="1008">
                  <c:v>5</c:v>
                </c:pt>
                <c:pt idx="1009">
                  <c:v>2</c:v>
                </c:pt>
                <c:pt idx="1010">
                  <c:v>5</c:v>
                </c:pt>
                <c:pt idx="1011">
                  <c:v>7</c:v>
                </c:pt>
                <c:pt idx="1012">
                  <c:v>4</c:v>
                </c:pt>
                <c:pt idx="1013">
                  <c:v>1</c:v>
                </c:pt>
                <c:pt idx="1014">
                  <c:v>3</c:v>
                </c:pt>
                <c:pt idx="1015">
                  <c:v>3</c:v>
                </c:pt>
                <c:pt idx="1016">
                  <c:v>2</c:v>
                </c:pt>
                <c:pt idx="1017">
                  <c:v>1</c:v>
                </c:pt>
                <c:pt idx="1018">
                  <c:v>2</c:v>
                </c:pt>
                <c:pt idx="1019">
                  <c:v>5</c:v>
                </c:pt>
                <c:pt idx="1020">
                  <c:v>3</c:v>
                </c:pt>
                <c:pt idx="1021">
                  <c:v>4</c:v>
                </c:pt>
                <c:pt idx="1022">
                  <c:v>2</c:v>
                </c:pt>
                <c:pt idx="1023">
                  <c:v>3</c:v>
                </c:pt>
                <c:pt idx="1024">
                  <c:v>7</c:v>
                </c:pt>
                <c:pt idx="1025">
                  <c:v>2</c:v>
                </c:pt>
                <c:pt idx="1026">
                  <c:v>2</c:v>
                </c:pt>
                <c:pt idx="1027">
                  <c:v>3</c:v>
                </c:pt>
                <c:pt idx="1028">
                  <c:v>4</c:v>
                </c:pt>
                <c:pt idx="1029">
                  <c:v>8</c:v>
                </c:pt>
                <c:pt idx="1030">
                  <c:v>3</c:v>
                </c:pt>
                <c:pt idx="1031">
                  <c:v>7</c:v>
                </c:pt>
                <c:pt idx="1032">
                  <c:v>3</c:v>
                </c:pt>
                <c:pt idx="1033">
                  <c:v>2</c:v>
                </c:pt>
                <c:pt idx="1034">
                  <c:v>5</c:v>
                </c:pt>
                <c:pt idx="1035">
                  <c:v>3</c:v>
                </c:pt>
                <c:pt idx="1036">
                  <c:v>2</c:v>
                </c:pt>
                <c:pt idx="1037">
                  <c:v>5</c:v>
                </c:pt>
                <c:pt idx="1038">
                  <c:v>3</c:v>
                </c:pt>
                <c:pt idx="1039">
                  <c:v>4</c:v>
                </c:pt>
                <c:pt idx="1040">
                  <c:v>2</c:v>
                </c:pt>
                <c:pt idx="1041">
                  <c:v>4</c:v>
                </c:pt>
                <c:pt idx="1042">
                  <c:v>6</c:v>
                </c:pt>
                <c:pt idx="1043">
                  <c:v>4</c:v>
                </c:pt>
                <c:pt idx="1044">
                  <c:v>5</c:v>
                </c:pt>
                <c:pt idx="1045">
                  <c:v>3</c:v>
                </c:pt>
                <c:pt idx="1046">
                  <c:v>5</c:v>
                </c:pt>
                <c:pt idx="1047">
                  <c:v>3</c:v>
                </c:pt>
                <c:pt idx="1048">
                  <c:v>4</c:v>
                </c:pt>
                <c:pt idx="1049">
                  <c:v>4</c:v>
                </c:pt>
                <c:pt idx="1050">
                  <c:v>2</c:v>
                </c:pt>
                <c:pt idx="1051">
                  <c:v>6</c:v>
                </c:pt>
                <c:pt idx="1052">
                  <c:v>3</c:v>
                </c:pt>
                <c:pt idx="1053">
                  <c:v>3</c:v>
                </c:pt>
                <c:pt idx="1054">
                  <c:v>3</c:v>
                </c:pt>
                <c:pt idx="1055">
                  <c:v>2</c:v>
                </c:pt>
                <c:pt idx="1056">
                  <c:v>8</c:v>
                </c:pt>
                <c:pt idx="1057">
                  <c:v>3</c:v>
                </c:pt>
                <c:pt idx="1058">
                  <c:v>3</c:v>
                </c:pt>
                <c:pt idx="1059">
                  <c:v>1</c:v>
                </c:pt>
                <c:pt idx="1060">
                  <c:v>4</c:v>
                </c:pt>
                <c:pt idx="1061">
                  <c:v>8</c:v>
                </c:pt>
                <c:pt idx="1062">
                  <c:v>5</c:v>
                </c:pt>
                <c:pt idx="1063">
                  <c:v>6</c:v>
                </c:pt>
                <c:pt idx="1064">
                  <c:v>5</c:v>
                </c:pt>
                <c:pt idx="1065">
                  <c:v>1</c:v>
                </c:pt>
                <c:pt idx="1066">
                  <c:v>1</c:v>
                </c:pt>
                <c:pt idx="1067">
                  <c:v>3</c:v>
                </c:pt>
                <c:pt idx="1068">
                  <c:v>2</c:v>
                </c:pt>
                <c:pt idx="1069">
                  <c:v>9</c:v>
                </c:pt>
                <c:pt idx="1070">
                  <c:v>4</c:v>
                </c:pt>
                <c:pt idx="1071">
                  <c:v>3</c:v>
                </c:pt>
                <c:pt idx="1072">
                  <c:v>5</c:v>
                </c:pt>
                <c:pt idx="1073">
                  <c:v>2</c:v>
                </c:pt>
                <c:pt idx="1074">
                  <c:v>2</c:v>
                </c:pt>
                <c:pt idx="1075">
                  <c:v>3</c:v>
                </c:pt>
                <c:pt idx="1076">
                  <c:v>3</c:v>
                </c:pt>
                <c:pt idx="1077">
                  <c:v>1</c:v>
                </c:pt>
                <c:pt idx="1078">
                  <c:v>6</c:v>
                </c:pt>
                <c:pt idx="1079">
                  <c:v>1</c:v>
                </c:pt>
                <c:pt idx="1080">
                  <c:v>3</c:v>
                </c:pt>
                <c:pt idx="1081">
                  <c:v>5</c:v>
                </c:pt>
                <c:pt idx="1082">
                  <c:v>3</c:v>
                </c:pt>
                <c:pt idx="1083">
                  <c:v>8</c:v>
                </c:pt>
                <c:pt idx="1084">
                  <c:v>2</c:v>
                </c:pt>
                <c:pt idx="1085">
                  <c:v>3</c:v>
                </c:pt>
                <c:pt idx="1086">
                  <c:v>5</c:v>
                </c:pt>
                <c:pt idx="1087">
                  <c:v>2</c:v>
                </c:pt>
                <c:pt idx="1088">
                  <c:v>2</c:v>
                </c:pt>
                <c:pt idx="1089">
                  <c:v>1</c:v>
                </c:pt>
                <c:pt idx="1090">
                  <c:v>4</c:v>
                </c:pt>
                <c:pt idx="1091">
                  <c:v>1</c:v>
                </c:pt>
                <c:pt idx="1092">
                  <c:v>1</c:v>
                </c:pt>
                <c:pt idx="1093">
                  <c:v>3</c:v>
                </c:pt>
                <c:pt idx="1094">
                  <c:v>5</c:v>
                </c:pt>
                <c:pt idx="1095">
                  <c:v>3</c:v>
                </c:pt>
                <c:pt idx="1096">
                  <c:v>1</c:v>
                </c:pt>
                <c:pt idx="1097">
                  <c:v>1</c:v>
                </c:pt>
                <c:pt idx="1098">
                  <c:v>4</c:v>
                </c:pt>
                <c:pt idx="1099">
                  <c:v>2</c:v>
                </c:pt>
                <c:pt idx="1100">
                  <c:v>6</c:v>
                </c:pt>
                <c:pt idx="1101">
                  <c:v>5</c:v>
                </c:pt>
                <c:pt idx="1102">
                  <c:v>6</c:v>
                </c:pt>
                <c:pt idx="1103">
                  <c:v>1</c:v>
                </c:pt>
                <c:pt idx="1104">
                  <c:v>3</c:v>
                </c:pt>
                <c:pt idx="1105">
                  <c:v>3</c:v>
                </c:pt>
                <c:pt idx="1106">
                  <c:v>8</c:v>
                </c:pt>
                <c:pt idx="1107">
                  <c:v>2</c:v>
                </c:pt>
                <c:pt idx="1108">
                  <c:v>2</c:v>
                </c:pt>
                <c:pt idx="1109">
                  <c:v>2</c:v>
                </c:pt>
                <c:pt idx="1110">
                  <c:v>3</c:v>
                </c:pt>
                <c:pt idx="1111">
                  <c:v>2</c:v>
                </c:pt>
                <c:pt idx="1112">
                  <c:v>5</c:v>
                </c:pt>
                <c:pt idx="1113">
                  <c:v>6</c:v>
                </c:pt>
                <c:pt idx="1114">
                  <c:v>1</c:v>
                </c:pt>
                <c:pt idx="1115">
                  <c:v>4</c:v>
                </c:pt>
                <c:pt idx="1116">
                  <c:v>4</c:v>
                </c:pt>
                <c:pt idx="1117">
                  <c:v>3</c:v>
                </c:pt>
                <c:pt idx="1118">
                  <c:v>3</c:v>
                </c:pt>
                <c:pt idx="1119">
                  <c:v>1</c:v>
                </c:pt>
                <c:pt idx="1120">
                  <c:v>2</c:v>
                </c:pt>
                <c:pt idx="1121">
                  <c:v>3</c:v>
                </c:pt>
                <c:pt idx="1122">
                  <c:v>1</c:v>
                </c:pt>
                <c:pt idx="1123">
                  <c:v>2</c:v>
                </c:pt>
                <c:pt idx="1124">
                  <c:v>7</c:v>
                </c:pt>
                <c:pt idx="1125">
                  <c:v>1</c:v>
                </c:pt>
                <c:pt idx="1126">
                  <c:v>2</c:v>
                </c:pt>
                <c:pt idx="1127">
                  <c:v>3</c:v>
                </c:pt>
                <c:pt idx="1128">
                  <c:v>6</c:v>
                </c:pt>
                <c:pt idx="1129">
                  <c:v>5</c:v>
                </c:pt>
                <c:pt idx="1130">
                  <c:v>1</c:v>
                </c:pt>
                <c:pt idx="1131">
                  <c:v>1</c:v>
                </c:pt>
                <c:pt idx="1132">
                  <c:v>3</c:v>
                </c:pt>
                <c:pt idx="1133">
                  <c:v>1</c:v>
                </c:pt>
                <c:pt idx="1134">
                  <c:v>1</c:v>
                </c:pt>
                <c:pt idx="1135">
                  <c:v>2</c:v>
                </c:pt>
                <c:pt idx="1136">
                  <c:v>3</c:v>
                </c:pt>
                <c:pt idx="1137">
                  <c:v>3</c:v>
                </c:pt>
                <c:pt idx="1138">
                  <c:v>1</c:v>
                </c:pt>
                <c:pt idx="1139">
                  <c:v>3</c:v>
                </c:pt>
                <c:pt idx="1140">
                  <c:v>1</c:v>
                </c:pt>
                <c:pt idx="1141">
                  <c:v>2</c:v>
                </c:pt>
                <c:pt idx="1142">
                  <c:v>3</c:v>
                </c:pt>
                <c:pt idx="1143">
                  <c:v>2</c:v>
                </c:pt>
                <c:pt idx="1144">
                  <c:v>1</c:v>
                </c:pt>
                <c:pt idx="1145">
                  <c:v>3</c:v>
                </c:pt>
                <c:pt idx="1146">
                  <c:v>2</c:v>
                </c:pt>
                <c:pt idx="1147">
                  <c:v>1</c:v>
                </c:pt>
                <c:pt idx="1148">
                  <c:v>5</c:v>
                </c:pt>
                <c:pt idx="1149">
                  <c:v>1</c:v>
                </c:pt>
                <c:pt idx="1150">
                  <c:v>3</c:v>
                </c:pt>
                <c:pt idx="1151">
                  <c:v>2</c:v>
                </c:pt>
                <c:pt idx="1152">
                  <c:v>2</c:v>
                </c:pt>
                <c:pt idx="1153">
                  <c:v>2</c:v>
                </c:pt>
                <c:pt idx="1154">
                  <c:v>6</c:v>
                </c:pt>
                <c:pt idx="1155">
                  <c:v>1</c:v>
                </c:pt>
                <c:pt idx="1156">
                  <c:v>4</c:v>
                </c:pt>
                <c:pt idx="1157">
                  <c:v>4</c:v>
                </c:pt>
                <c:pt idx="1158">
                  <c:v>8</c:v>
                </c:pt>
                <c:pt idx="1159">
                  <c:v>4</c:v>
                </c:pt>
                <c:pt idx="1160">
                  <c:v>1</c:v>
                </c:pt>
                <c:pt idx="1161">
                  <c:v>2</c:v>
                </c:pt>
                <c:pt idx="1162">
                  <c:v>4</c:v>
                </c:pt>
                <c:pt idx="1163">
                  <c:v>5</c:v>
                </c:pt>
                <c:pt idx="1164">
                  <c:v>2</c:v>
                </c:pt>
                <c:pt idx="1165">
                  <c:v>1</c:v>
                </c:pt>
                <c:pt idx="1166">
                  <c:v>5</c:v>
                </c:pt>
                <c:pt idx="1167">
                  <c:v>2</c:v>
                </c:pt>
                <c:pt idx="1168">
                  <c:v>3</c:v>
                </c:pt>
                <c:pt idx="1169">
                  <c:v>2</c:v>
                </c:pt>
                <c:pt idx="1170">
                  <c:v>1</c:v>
                </c:pt>
                <c:pt idx="1171">
                  <c:v>1</c:v>
                </c:pt>
                <c:pt idx="1172">
                  <c:v>5</c:v>
                </c:pt>
                <c:pt idx="1173">
                  <c:v>2</c:v>
                </c:pt>
                <c:pt idx="1174">
                  <c:v>2</c:v>
                </c:pt>
                <c:pt idx="1175">
                  <c:v>2</c:v>
                </c:pt>
                <c:pt idx="1176">
                  <c:v>8</c:v>
                </c:pt>
                <c:pt idx="1177">
                  <c:v>4</c:v>
                </c:pt>
                <c:pt idx="1178">
                  <c:v>3</c:v>
                </c:pt>
                <c:pt idx="1179">
                  <c:v>3</c:v>
                </c:pt>
                <c:pt idx="1180">
                  <c:v>2</c:v>
                </c:pt>
                <c:pt idx="1181">
                  <c:v>1</c:v>
                </c:pt>
                <c:pt idx="1182">
                  <c:v>2</c:v>
                </c:pt>
                <c:pt idx="1183">
                  <c:v>4</c:v>
                </c:pt>
                <c:pt idx="1184">
                  <c:v>2</c:v>
                </c:pt>
                <c:pt idx="1185">
                  <c:v>1</c:v>
                </c:pt>
                <c:pt idx="1186">
                  <c:v>1</c:v>
                </c:pt>
                <c:pt idx="1187">
                  <c:v>4</c:v>
                </c:pt>
                <c:pt idx="1188">
                  <c:v>2</c:v>
                </c:pt>
                <c:pt idx="1189">
                  <c:v>3</c:v>
                </c:pt>
                <c:pt idx="1190">
                  <c:v>2</c:v>
                </c:pt>
                <c:pt idx="1191">
                  <c:v>7</c:v>
                </c:pt>
                <c:pt idx="1192">
                  <c:v>3</c:v>
                </c:pt>
                <c:pt idx="1193">
                  <c:v>4</c:v>
                </c:pt>
                <c:pt idx="1194">
                  <c:v>3</c:v>
                </c:pt>
                <c:pt idx="1195">
                  <c:v>3</c:v>
                </c:pt>
                <c:pt idx="1196">
                  <c:v>5</c:v>
                </c:pt>
                <c:pt idx="1197">
                  <c:v>3</c:v>
                </c:pt>
                <c:pt idx="1198">
                  <c:v>15</c:v>
                </c:pt>
                <c:pt idx="1199">
                  <c:v>3</c:v>
                </c:pt>
                <c:pt idx="1200">
                  <c:v>1</c:v>
                </c:pt>
                <c:pt idx="1201">
                  <c:v>2</c:v>
                </c:pt>
                <c:pt idx="1202">
                  <c:v>2</c:v>
                </c:pt>
                <c:pt idx="1203">
                  <c:v>1</c:v>
                </c:pt>
                <c:pt idx="1204">
                  <c:v>8</c:v>
                </c:pt>
                <c:pt idx="1205">
                  <c:v>8</c:v>
                </c:pt>
                <c:pt idx="1206">
                  <c:v>2</c:v>
                </c:pt>
                <c:pt idx="1207">
                  <c:v>2</c:v>
                </c:pt>
                <c:pt idx="1208">
                  <c:v>8</c:v>
                </c:pt>
                <c:pt idx="1209">
                  <c:v>1</c:v>
                </c:pt>
                <c:pt idx="1210">
                  <c:v>4</c:v>
                </c:pt>
                <c:pt idx="1211">
                  <c:v>3</c:v>
                </c:pt>
                <c:pt idx="1212">
                  <c:v>3</c:v>
                </c:pt>
                <c:pt idx="1213">
                  <c:v>2</c:v>
                </c:pt>
                <c:pt idx="1214">
                  <c:v>1</c:v>
                </c:pt>
                <c:pt idx="1215">
                  <c:v>2</c:v>
                </c:pt>
                <c:pt idx="1216">
                  <c:v>5</c:v>
                </c:pt>
                <c:pt idx="1217">
                  <c:v>2</c:v>
                </c:pt>
                <c:pt idx="1218">
                  <c:v>1</c:v>
                </c:pt>
                <c:pt idx="1219">
                  <c:v>3</c:v>
                </c:pt>
                <c:pt idx="1220">
                  <c:v>2</c:v>
                </c:pt>
                <c:pt idx="1221">
                  <c:v>5</c:v>
                </c:pt>
                <c:pt idx="1222">
                  <c:v>1</c:v>
                </c:pt>
                <c:pt idx="1223">
                  <c:v>3</c:v>
                </c:pt>
                <c:pt idx="1224">
                  <c:v>3</c:v>
                </c:pt>
                <c:pt idx="1225">
                  <c:v>1</c:v>
                </c:pt>
                <c:pt idx="1226">
                  <c:v>3</c:v>
                </c:pt>
                <c:pt idx="1227">
                  <c:v>6</c:v>
                </c:pt>
                <c:pt idx="1228">
                  <c:v>2</c:v>
                </c:pt>
                <c:pt idx="1229">
                  <c:v>1</c:v>
                </c:pt>
                <c:pt idx="1230">
                  <c:v>8</c:v>
                </c:pt>
                <c:pt idx="1231">
                  <c:v>3</c:v>
                </c:pt>
                <c:pt idx="1232">
                  <c:v>2</c:v>
                </c:pt>
                <c:pt idx="1233">
                  <c:v>3</c:v>
                </c:pt>
                <c:pt idx="1234">
                  <c:v>3</c:v>
                </c:pt>
                <c:pt idx="1235">
                  <c:v>2</c:v>
                </c:pt>
                <c:pt idx="1236">
                  <c:v>2</c:v>
                </c:pt>
                <c:pt idx="1237">
                  <c:v>4</c:v>
                </c:pt>
                <c:pt idx="1238">
                  <c:v>2</c:v>
                </c:pt>
                <c:pt idx="1239">
                  <c:v>3</c:v>
                </c:pt>
                <c:pt idx="1240">
                  <c:v>5</c:v>
                </c:pt>
                <c:pt idx="1241">
                  <c:v>4</c:v>
                </c:pt>
                <c:pt idx="1242">
                  <c:v>2</c:v>
                </c:pt>
                <c:pt idx="1243">
                  <c:v>2</c:v>
                </c:pt>
                <c:pt idx="1244">
                  <c:v>2</c:v>
                </c:pt>
                <c:pt idx="1245">
                  <c:v>8</c:v>
                </c:pt>
                <c:pt idx="1246">
                  <c:v>1</c:v>
                </c:pt>
                <c:pt idx="1247">
                  <c:v>1</c:v>
                </c:pt>
                <c:pt idx="1248">
                  <c:v>1</c:v>
                </c:pt>
                <c:pt idx="1249">
                  <c:v>5</c:v>
                </c:pt>
                <c:pt idx="1250">
                  <c:v>5</c:v>
                </c:pt>
                <c:pt idx="1251">
                  <c:v>4</c:v>
                </c:pt>
                <c:pt idx="1252">
                  <c:v>3</c:v>
                </c:pt>
                <c:pt idx="1253">
                  <c:v>2</c:v>
                </c:pt>
                <c:pt idx="1254">
                  <c:v>4</c:v>
                </c:pt>
                <c:pt idx="1255">
                  <c:v>2</c:v>
                </c:pt>
                <c:pt idx="1256">
                  <c:v>3</c:v>
                </c:pt>
                <c:pt idx="1257">
                  <c:v>5</c:v>
                </c:pt>
                <c:pt idx="1258">
                  <c:v>2</c:v>
                </c:pt>
                <c:pt idx="1259">
                  <c:v>3</c:v>
                </c:pt>
                <c:pt idx="1260">
                  <c:v>2</c:v>
                </c:pt>
                <c:pt idx="1261">
                  <c:v>2</c:v>
                </c:pt>
                <c:pt idx="1262">
                  <c:v>3</c:v>
                </c:pt>
                <c:pt idx="1263">
                  <c:v>3</c:v>
                </c:pt>
                <c:pt idx="1264">
                  <c:v>5</c:v>
                </c:pt>
                <c:pt idx="1265">
                  <c:v>7</c:v>
                </c:pt>
                <c:pt idx="1266">
                  <c:v>3</c:v>
                </c:pt>
                <c:pt idx="1267">
                  <c:v>4</c:v>
                </c:pt>
                <c:pt idx="1268">
                  <c:v>1</c:v>
                </c:pt>
                <c:pt idx="1269">
                  <c:v>2</c:v>
                </c:pt>
                <c:pt idx="1270">
                  <c:v>4</c:v>
                </c:pt>
                <c:pt idx="1271">
                  <c:v>3</c:v>
                </c:pt>
                <c:pt idx="1272">
                  <c:v>1</c:v>
                </c:pt>
                <c:pt idx="1273">
                  <c:v>2</c:v>
                </c:pt>
                <c:pt idx="1274">
                  <c:v>2</c:v>
                </c:pt>
                <c:pt idx="1275">
                  <c:v>3</c:v>
                </c:pt>
                <c:pt idx="1276">
                  <c:v>2</c:v>
                </c:pt>
                <c:pt idx="1277">
                  <c:v>1</c:v>
                </c:pt>
                <c:pt idx="1278">
                  <c:v>1</c:v>
                </c:pt>
                <c:pt idx="1279">
                  <c:v>4</c:v>
                </c:pt>
                <c:pt idx="1280">
                  <c:v>1</c:v>
                </c:pt>
                <c:pt idx="1281">
                  <c:v>3</c:v>
                </c:pt>
                <c:pt idx="1282">
                  <c:v>1</c:v>
                </c:pt>
                <c:pt idx="1283">
                  <c:v>2</c:v>
                </c:pt>
                <c:pt idx="1284">
                  <c:v>3</c:v>
                </c:pt>
                <c:pt idx="1285">
                  <c:v>4</c:v>
                </c:pt>
                <c:pt idx="1286">
                  <c:v>3</c:v>
                </c:pt>
                <c:pt idx="1287">
                  <c:v>3</c:v>
                </c:pt>
                <c:pt idx="1288">
                  <c:v>2</c:v>
                </c:pt>
                <c:pt idx="1289">
                  <c:v>4</c:v>
                </c:pt>
                <c:pt idx="1290">
                  <c:v>1</c:v>
                </c:pt>
                <c:pt idx="1291">
                  <c:v>2</c:v>
                </c:pt>
                <c:pt idx="1292">
                  <c:v>3</c:v>
                </c:pt>
                <c:pt idx="1293">
                  <c:v>3</c:v>
                </c:pt>
                <c:pt idx="1294">
                  <c:v>1</c:v>
                </c:pt>
                <c:pt idx="1295">
                  <c:v>4</c:v>
                </c:pt>
                <c:pt idx="1296">
                  <c:v>2</c:v>
                </c:pt>
                <c:pt idx="1297">
                  <c:v>2</c:v>
                </c:pt>
                <c:pt idx="1298">
                  <c:v>3</c:v>
                </c:pt>
                <c:pt idx="1299">
                  <c:v>1</c:v>
                </c:pt>
                <c:pt idx="1300">
                  <c:v>3</c:v>
                </c:pt>
                <c:pt idx="1301">
                  <c:v>2</c:v>
                </c:pt>
                <c:pt idx="1302">
                  <c:v>5</c:v>
                </c:pt>
                <c:pt idx="1303">
                  <c:v>3</c:v>
                </c:pt>
                <c:pt idx="1304">
                  <c:v>5</c:v>
                </c:pt>
                <c:pt idx="1305">
                  <c:v>2</c:v>
                </c:pt>
                <c:pt idx="1306">
                  <c:v>3</c:v>
                </c:pt>
                <c:pt idx="1307">
                  <c:v>1</c:v>
                </c:pt>
                <c:pt idx="1308">
                  <c:v>4</c:v>
                </c:pt>
                <c:pt idx="1309">
                  <c:v>1</c:v>
                </c:pt>
                <c:pt idx="1310">
                  <c:v>1</c:v>
                </c:pt>
                <c:pt idx="1311">
                  <c:v>3</c:v>
                </c:pt>
                <c:pt idx="1312">
                  <c:v>1</c:v>
                </c:pt>
                <c:pt idx="1313">
                  <c:v>2</c:v>
                </c:pt>
                <c:pt idx="1314">
                  <c:v>1</c:v>
                </c:pt>
                <c:pt idx="1315">
                  <c:v>4</c:v>
                </c:pt>
                <c:pt idx="1316">
                  <c:v>3</c:v>
                </c:pt>
                <c:pt idx="1317">
                  <c:v>3</c:v>
                </c:pt>
                <c:pt idx="1318">
                  <c:v>1</c:v>
                </c:pt>
                <c:pt idx="1319">
                  <c:v>2</c:v>
                </c:pt>
                <c:pt idx="1320">
                  <c:v>1</c:v>
                </c:pt>
                <c:pt idx="1321">
                  <c:v>2</c:v>
                </c:pt>
                <c:pt idx="1322">
                  <c:v>2</c:v>
                </c:pt>
                <c:pt idx="1323">
                  <c:v>4</c:v>
                </c:pt>
                <c:pt idx="1324">
                  <c:v>1</c:v>
                </c:pt>
                <c:pt idx="1325">
                  <c:v>5</c:v>
                </c:pt>
                <c:pt idx="1326">
                  <c:v>2</c:v>
                </c:pt>
                <c:pt idx="1327">
                  <c:v>3</c:v>
                </c:pt>
                <c:pt idx="1328">
                  <c:v>4</c:v>
                </c:pt>
                <c:pt idx="1329">
                  <c:v>6</c:v>
                </c:pt>
                <c:pt idx="1330">
                  <c:v>2</c:v>
                </c:pt>
                <c:pt idx="1331">
                  <c:v>1</c:v>
                </c:pt>
                <c:pt idx="1332">
                  <c:v>2</c:v>
                </c:pt>
                <c:pt idx="1333">
                  <c:v>3</c:v>
                </c:pt>
                <c:pt idx="1334">
                  <c:v>4</c:v>
                </c:pt>
                <c:pt idx="1335">
                  <c:v>2</c:v>
                </c:pt>
                <c:pt idx="1336">
                  <c:v>3</c:v>
                </c:pt>
                <c:pt idx="1337">
                  <c:v>3</c:v>
                </c:pt>
                <c:pt idx="1338">
                  <c:v>1</c:v>
                </c:pt>
                <c:pt idx="1339">
                  <c:v>4</c:v>
                </c:pt>
                <c:pt idx="1340">
                  <c:v>1</c:v>
                </c:pt>
                <c:pt idx="1341">
                  <c:v>2</c:v>
                </c:pt>
                <c:pt idx="1342">
                  <c:v>2</c:v>
                </c:pt>
                <c:pt idx="1343">
                  <c:v>2</c:v>
                </c:pt>
                <c:pt idx="1344">
                  <c:v>2</c:v>
                </c:pt>
                <c:pt idx="1345">
                  <c:v>2</c:v>
                </c:pt>
                <c:pt idx="1346">
                  <c:v>5</c:v>
                </c:pt>
                <c:pt idx="1347">
                  <c:v>2</c:v>
                </c:pt>
                <c:pt idx="1348">
                  <c:v>7</c:v>
                </c:pt>
                <c:pt idx="1349">
                  <c:v>3</c:v>
                </c:pt>
                <c:pt idx="1350">
                  <c:v>2</c:v>
                </c:pt>
                <c:pt idx="1351">
                  <c:v>2</c:v>
                </c:pt>
                <c:pt idx="1352">
                  <c:v>6</c:v>
                </c:pt>
                <c:pt idx="1353">
                  <c:v>2</c:v>
                </c:pt>
                <c:pt idx="1354">
                  <c:v>5</c:v>
                </c:pt>
                <c:pt idx="1355">
                  <c:v>2</c:v>
                </c:pt>
                <c:pt idx="1356">
                  <c:v>4</c:v>
                </c:pt>
                <c:pt idx="1357">
                  <c:v>3</c:v>
                </c:pt>
                <c:pt idx="1358">
                  <c:v>1</c:v>
                </c:pt>
                <c:pt idx="1359">
                  <c:v>2</c:v>
                </c:pt>
                <c:pt idx="1360">
                  <c:v>2</c:v>
                </c:pt>
                <c:pt idx="1361">
                  <c:v>5</c:v>
                </c:pt>
                <c:pt idx="1362">
                  <c:v>6</c:v>
                </c:pt>
                <c:pt idx="1363">
                  <c:v>1</c:v>
                </c:pt>
                <c:pt idx="1364">
                  <c:v>3</c:v>
                </c:pt>
                <c:pt idx="1365">
                  <c:v>3</c:v>
                </c:pt>
                <c:pt idx="1366">
                  <c:v>5</c:v>
                </c:pt>
                <c:pt idx="1367">
                  <c:v>3</c:v>
                </c:pt>
                <c:pt idx="1368">
                  <c:v>5</c:v>
                </c:pt>
                <c:pt idx="1369">
                  <c:v>2</c:v>
                </c:pt>
                <c:pt idx="1370">
                  <c:v>1</c:v>
                </c:pt>
                <c:pt idx="1371">
                  <c:v>4</c:v>
                </c:pt>
                <c:pt idx="1372">
                  <c:v>1</c:v>
                </c:pt>
                <c:pt idx="1373">
                  <c:v>5</c:v>
                </c:pt>
                <c:pt idx="1374">
                  <c:v>2</c:v>
                </c:pt>
                <c:pt idx="1375">
                  <c:v>2</c:v>
                </c:pt>
                <c:pt idx="1376">
                  <c:v>2</c:v>
                </c:pt>
                <c:pt idx="1377">
                  <c:v>1</c:v>
                </c:pt>
                <c:pt idx="1378">
                  <c:v>1</c:v>
                </c:pt>
                <c:pt idx="1379">
                  <c:v>6</c:v>
                </c:pt>
                <c:pt idx="1380">
                  <c:v>5</c:v>
                </c:pt>
                <c:pt idx="1381">
                  <c:v>4</c:v>
                </c:pt>
                <c:pt idx="1382">
                  <c:v>4</c:v>
                </c:pt>
                <c:pt idx="1383">
                  <c:v>2</c:v>
                </c:pt>
                <c:pt idx="1384">
                  <c:v>3</c:v>
                </c:pt>
                <c:pt idx="1385">
                  <c:v>4</c:v>
                </c:pt>
                <c:pt idx="1386">
                  <c:v>2</c:v>
                </c:pt>
                <c:pt idx="1387">
                  <c:v>3</c:v>
                </c:pt>
                <c:pt idx="1388">
                  <c:v>4</c:v>
                </c:pt>
                <c:pt idx="1389">
                  <c:v>3</c:v>
                </c:pt>
                <c:pt idx="1390">
                  <c:v>6</c:v>
                </c:pt>
                <c:pt idx="1391">
                  <c:v>3</c:v>
                </c:pt>
                <c:pt idx="1392">
                  <c:v>1</c:v>
                </c:pt>
                <c:pt idx="1393">
                  <c:v>2</c:v>
                </c:pt>
                <c:pt idx="1394">
                  <c:v>2</c:v>
                </c:pt>
                <c:pt idx="1395">
                  <c:v>4</c:v>
                </c:pt>
                <c:pt idx="1396">
                  <c:v>1</c:v>
                </c:pt>
                <c:pt idx="1397">
                  <c:v>4</c:v>
                </c:pt>
                <c:pt idx="1398">
                  <c:v>3</c:v>
                </c:pt>
                <c:pt idx="1399">
                  <c:v>2</c:v>
                </c:pt>
                <c:pt idx="1400">
                  <c:v>2</c:v>
                </c:pt>
                <c:pt idx="1401">
                  <c:v>2</c:v>
                </c:pt>
                <c:pt idx="1402">
                  <c:v>6</c:v>
                </c:pt>
                <c:pt idx="1403">
                  <c:v>5</c:v>
                </c:pt>
                <c:pt idx="1404">
                  <c:v>1</c:v>
                </c:pt>
                <c:pt idx="1405">
                  <c:v>1</c:v>
                </c:pt>
                <c:pt idx="1406">
                  <c:v>1</c:v>
                </c:pt>
                <c:pt idx="1407">
                  <c:v>2</c:v>
                </c:pt>
                <c:pt idx="1408">
                  <c:v>4</c:v>
                </c:pt>
                <c:pt idx="1409">
                  <c:v>4</c:v>
                </c:pt>
                <c:pt idx="1410">
                  <c:v>3</c:v>
                </c:pt>
                <c:pt idx="1411">
                  <c:v>5</c:v>
                </c:pt>
                <c:pt idx="1412">
                  <c:v>4</c:v>
                </c:pt>
                <c:pt idx="1413">
                  <c:v>1</c:v>
                </c:pt>
                <c:pt idx="1414">
                  <c:v>9</c:v>
                </c:pt>
                <c:pt idx="1415">
                  <c:v>2</c:v>
                </c:pt>
                <c:pt idx="1416">
                  <c:v>2</c:v>
                </c:pt>
                <c:pt idx="1417">
                  <c:v>5</c:v>
                </c:pt>
                <c:pt idx="1418">
                  <c:v>10</c:v>
                </c:pt>
                <c:pt idx="1419">
                  <c:v>3</c:v>
                </c:pt>
                <c:pt idx="1420">
                  <c:v>2</c:v>
                </c:pt>
                <c:pt idx="1421">
                  <c:v>6</c:v>
                </c:pt>
                <c:pt idx="1422">
                  <c:v>9</c:v>
                </c:pt>
                <c:pt idx="1423">
                  <c:v>3</c:v>
                </c:pt>
                <c:pt idx="1424">
                  <c:v>1</c:v>
                </c:pt>
                <c:pt idx="1425">
                  <c:v>1</c:v>
                </c:pt>
                <c:pt idx="1426">
                  <c:v>1</c:v>
                </c:pt>
                <c:pt idx="1427">
                  <c:v>2</c:v>
                </c:pt>
                <c:pt idx="1428">
                  <c:v>4</c:v>
                </c:pt>
                <c:pt idx="1429">
                  <c:v>3</c:v>
                </c:pt>
                <c:pt idx="1430">
                  <c:v>1</c:v>
                </c:pt>
                <c:pt idx="1431">
                  <c:v>2</c:v>
                </c:pt>
                <c:pt idx="1432">
                  <c:v>6</c:v>
                </c:pt>
                <c:pt idx="1433">
                  <c:v>6</c:v>
                </c:pt>
                <c:pt idx="1434">
                  <c:v>5</c:v>
                </c:pt>
                <c:pt idx="1435">
                  <c:v>5</c:v>
                </c:pt>
                <c:pt idx="1436">
                  <c:v>2</c:v>
                </c:pt>
                <c:pt idx="1437">
                  <c:v>9</c:v>
                </c:pt>
                <c:pt idx="1438">
                  <c:v>5</c:v>
                </c:pt>
                <c:pt idx="1439">
                  <c:v>4</c:v>
                </c:pt>
                <c:pt idx="1440">
                  <c:v>4</c:v>
                </c:pt>
                <c:pt idx="1441">
                  <c:v>5</c:v>
                </c:pt>
                <c:pt idx="1442">
                  <c:v>3</c:v>
                </c:pt>
                <c:pt idx="1443">
                  <c:v>9</c:v>
                </c:pt>
                <c:pt idx="1444">
                  <c:v>3</c:v>
                </c:pt>
                <c:pt idx="1445">
                  <c:v>4</c:v>
                </c:pt>
                <c:pt idx="1446">
                  <c:v>1</c:v>
                </c:pt>
                <c:pt idx="1447">
                  <c:v>2</c:v>
                </c:pt>
                <c:pt idx="1448">
                  <c:v>4</c:v>
                </c:pt>
                <c:pt idx="1449">
                  <c:v>3</c:v>
                </c:pt>
                <c:pt idx="1450">
                  <c:v>3</c:v>
                </c:pt>
                <c:pt idx="1451">
                  <c:v>3</c:v>
                </c:pt>
                <c:pt idx="1452">
                  <c:v>1</c:v>
                </c:pt>
                <c:pt idx="1453">
                  <c:v>13</c:v>
                </c:pt>
                <c:pt idx="1454">
                  <c:v>2</c:v>
                </c:pt>
                <c:pt idx="1455">
                  <c:v>2</c:v>
                </c:pt>
                <c:pt idx="1456">
                  <c:v>4</c:v>
                </c:pt>
                <c:pt idx="1457">
                  <c:v>4</c:v>
                </c:pt>
                <c:pt idx="1458">
                  <c:v>4</c:v>
                </c:pt>
                <c:pt idx="1459">
                  <c:v>2</c:v>
                </c:pt>
                <c:pt idx="1460">
                  <c:v>3</c:v>
                </c:pt>
                <c:pt idx="1461">
                  <c:v>1</c:v>
                </c:pt>
                <c:pt idx="1462">
                  <c:v>3</c:v>
                </c:pt>
                <c:pt idx="1463">
                  <c:v>3</c:v>
                </c:pt>
                <c:pt idx="1464">
                  <c:v>2</c:v>
                </c:pt>
                <c:pt idx="1465">
                  <c:v>3</c:v>
                </c:pt>
                <c:pt idx="1466">
                  <c:v>1</c:v>
                </c:pt>
                <c:pt idx="1467">
                  <c:v>3</c:v>
                </c:pt>
                <c:pt idx="1468">
                  <c:v>3</c:v>
                </c:pt>
                <c:pt idx="1469">
                  <c:v>3</c:v>
                </c:pt>
                <c:pt idx="1470">
                  <c:v>2</c:v>
                </c:pt>
                <c:pt idx="1471">
                  <c:v>2</c:v>
                </c:pt>
                <c:pt idx="1472">
                  <c:v>1</c:v>
                </c:pt>
                <c:pt idx="1473">
                  <c:v>1</c:v>
                </c:pt>
                <c:pt idx="1474">
                  <c:v>8</c:v>
                </c:pt>
                <c:pt idx="1475">
                  <c:v>5</c:v>
                </c:pt>
                <c:pt idx="1476">
                  <c:v>1</c:v>
                </c:pt>
                <c:pt idx="1477">
                  <c:v>1</c:v>
                </c:pt>
                <c:pt idx="1478">
                  <c:v>4</c:v>
                </c:pt>
                <c:pt idx="1479">
                  <c:v>1</c:v>
                </c:pt>
                <c:pt idx="1480">
                  <c:v>1</c:v>
                </c:pt>
                <c:pt idx="1481">
                  <c:v>1</c:v>
                </c:pt>
                <c:pt idx="1482">
                  <c:v>5</c:v>
                </c:pt>
                <c:pt idx="1483">
                  <c:v>3</c:v>
                </c:pt>
                <c:pt idx="1484">
                  <c:v>3</c:v>
                </c:pt>
                <c:pt idx="1485">
                  <c:v>3</c:v>
                </c:pt>
                <c:pt idx="1486">
                  <c:v>1</c:v>
                </c:pt>
                <c:pt idx="1487">
                  <c:v>3</c:v>
                </c:pt>
                <c:pt idx="1488">
                  <c:v>2</c:v>
                </c:pt>
                <c:pt idx="1489">
                  <c:v>4</c:v>
                </c:pt>
                <c:pt idx="1490">
                  <c:v>3</c:v>
                </c:pt>
                <c:pt idx="1491">
                  <c:v>6</c:v>
                </c:pt>
                <c:pt idx="1492">
                  <c:v>5</c:v>
                </c:pt>
                <c:pt idx="1493">
                  <c:v>2</c:v>
                </c:pt>
                <c:pt idx="1494">
                  <c:v>1</c:v>
                </c:pt>
                <c:pt idx="1495">
                  <c:v>2</c:v>
                </c:pt>
                <c:pt idx="1496">
                  <c:v>2</c:v>
                </c:pt>
                <c:pt idx="1497">
                  <c:v>4</c:v>
                </c:pt>
                <c:pt idx="1498">
                  <c:v>3</c:v>
                </c:pt>
                <c:pt idx="1499">
                  <c:v>3</c:v>
                </c:pt>
                <c:pt idx="1500">
                  <c:v>3</c:v>
                </c:pt>
                <c:pt idx="1501">
                  <c:v>10</c:v>
                </c:pt>
                <c:pt idx="1502">
                  <c:v>5</c:v>
                </c:pt>
                <c:pt idx="1503">
                  <c:v>11</c:v>
                </c:pt>
                <c:pt idx="1504">
                  <c:v>5</c:v>
                </c:pt>
                <c:pt idx="1505">
                  <c:v>3</c:v>
                </c:pt>
                <c:pt idx="1506">
                  <c:v>3</c:v>
                </c:pt>
                <c:pt idx="1507">
                  <c:v>2</c:v>
                </c:pt>
                <c:pt idx="1508">
                  <c:v>5</c:v>
                </c:pt>
                <c:pt idx="1509">
                  <c:v>3</c:v>
                </c:pt>
                <c:pt idx="1510">
                  <c:v>5</c:v>
                </c:pt>
                <c:pt idx="1511">
                  <c:v>4</c:v>
                </c:pt>
                <c:pt idx="1512">
                  <c:v>4</c:v>
                </c:pt>
                <c:pt idx="1513">
                  <c:v>7</c:v>
                </c:pt>
                <c:pt idx="1514">
                  <c:v>2</c:v>
                </c:pt>
                <c:pt idx="1515">
                  <c:v>1</c:v>
                </c:pt>
                <c:pt idx="1516">
                  <c:v>1</c:v>
                </c:pt>
                <c:pt idx="1517">
                  <c:v>2</c:v>
                </c:pt>
                <c:pt idx="1518">
                  <c:v>2</c:v>
                </c:pt>
                <c:pt idx="1519">
                  <c:v>2</c:v>
                </c:pt>
                <c:pt idx="1520">
                  <c:v>3</c:v>
                </c:pt>
                <c:pt idx="1521">
                  <c:v>3</c:v>
                </c:pt>
                <c:pt idx="1522">
                  <c:v>3</c:v>
                </c:pt>
                <c:pt idx="1523">
                  <c:v>3</c:v>
                </c:pt>
                <c:pt idx="1524">
                  <c:v>1</c:v>
                </c:pt>
                <c:pt idx="1525">
                  <c:v>3</c:v>
                </c:pt>
                <c:pt idx="1526">
                  <c:v>1</c:v>
                </c:pt>
                <c:pt idx="1527">
                  <c:v>4</c:v>
                </c:pt>
                <c:pt idx="1528">
                  <c:v>3</c:v>
                </c:pt>
                <c:pt idx="1529">
                  <c:v>1</c:v>
                </c:pt>
                <c:pt idx="1530">
                  <c:v>2</c:v>
                </c:pt>
                <c:pt idx="1531">
                  <c:v>3</c:v>
                </c:pt>
                <c:pt idx="1532">
                  <c:v>4</c:v>
                </c:pt>
                <c:pt idx="1533">
                  <c:v>7</c:v>
                </c:pt>
                <c:pt idx="1534">
                  <c:v>2</c:v>
                </c:pt>
                <c:pt idx="1535">
                  <c:v>1</c:v>
                </c:pt>
                <c:pt idx="1536">
                  <c:v>5</c:v>
                </c:pt>
                <c:pt idx="1537">
                  <c:v>2</c:v>
                </c:pt>
                <c:pt idx="1538">
                  <c:v>3</c:v>
                </c:pt>
                <c:pt idx="1539">
                  <c:v>2</c:v>
                </c:pt>
                <c:pt idx="1540">
                  <c:v>6</c:v>
                </c:pt>
                <c:pt idx="1541">
                  <c:v>9</c:v>
                </c:pt>
                <c:pt idx="1542">
                  <c:v>3</c:v>
                </c:pt>
                <c:pt idx="1543">
                  <c:v>5</c:v>
                </c:pt>
                <c:pt idx="1544">
                  <c:v>1</c:v>
                </c:pt>
                <c:pt idx="1545">
                  <c:v>1</c:v>
                </c:pt>
                <c:pt idx="1546">
                  <c:v>3</c:v>
                </c:pt>
                <c:pt idx="1547">
                  <c:v>6</c:v>
                </c:pt>
                <c:pt idx="1548">
                  <c:v>4</c:v>
                </c:pt>
                <c:pt idx="1549">
                  <c:v>2</c:v>
                </c:pt>
                <c:pt idx="1550">
                  <c:v>1</c:v>
                </c:pt>
                <c:pt idx="1551">
                  <c:v>3</c:v>
                </c:pt>
                <c:pt idx="1552">
                  <c:v>3</c:v>
                </c:pt>
                <c:pt idx="1553">
                  <c:v>3</c:v>
                </c:pt>
                <c:pt idx="1554">
                  <c:v>1</c:v>
                </c:pt>
                <c:pt idx="1555">
                  <c:v>4</c:v>
                </c:pt>
                <c:pt idx="1556">
                  <c:v>4</c:v>
                </c:pt>
                <c:pt idx="1557">
                  <c:v>5</c:v>
                </c:pt>
                <c:pt idx="1558">
                  <c:v>3</c:v>
                </c:pt>
                <c:pt idx="1559">
                  <c:v>3</c:v>
                </c:pt>
                <c:pt idx="1560">
                  <c:v>2</c:v>
                </c:pt>
                <c:pt idx="1561">
                  <c:v>4</c:v>
                </c:pt>
                <c:pt idx="1562">
                  <c:v>5</c:v>
                </c:pt>
                <c:pt idx="1563">
                  <c:v>1</c:v>
                </c:pt>
                <c:pt idx="1564">
                  <c:v>5</c:v>
                </c:pt>
                <c:pt idx="1565">
                  <c:v>1</c:v>
                </c:pt>
                <c:pt idx="1566">
                  <c:v>2</c:v>
                </c:pt>
                <c:pt idx="1567">
                  <c:v>3</c:v>
                </c:pt>
                <c:pt idx="1568">
                  <c:v>5</c:v>
                </c:pt>
                <c:pt idx="1569">
                  <c:v>5</c:v>
                </c:pt>
                <c:pt idx="1570">
                  <c:v>4</c:v>
                </c:pt>
                <c:pt idx="1571">
                  <c:v>6</c:v>
                </c:pt>
                <c:pt idx="1572">
                  <c:v>4</c:v>
                </c:pt>
                <c:pt idx="1573">
                  <c:v>3</c:v>
                </c:pt>
                <c:pt idx="1574">
                  <c:v>5</c:v>
                </c:pt>
                <c:pt idx="1575">
                  <c:v>3</c:v>
                </c:pt>
                <c:pt idx="1576">
                  <c:v>5</c:v>
                </c:pt>
                <c:pt idx="1577">
                  <c:v>2</c:v>
                </c:pt>
                <c:pt idx="1578">
                  <c:v>6</c:v>
                </c:pt>
                <c:pt idx="1579">
                  <c:v>4</c:v>
                </c:pt>
                <c:pt idx="1580">
                  <c:v>2</c:v>
                </c:pt>
                <c:pt idx="1581">
                  <c:v>3</c:v>
                </c:pt>
                <c:pt idx="1582">
                  <c:v>6</c:v>
                </c:pt>
                <c:pt idx="1583">
                  <c:v>2</c:v>
                </c:pt>
                <c:pt idx="1584">
                  <c:v>3</c:v>
                </c:pt>
                <c:pt idx="1585">
                  <c:v>6</c:v>
                </c:pt>
                <c:pt idx="1586">
                  <c:v>1</c:v>
                </c:pt>
                <c:pt idx="1587">
                  <c:v>1</c:v>
                </c:pt>
                <c:pt idx="1588">
                  <c:v>1</c:v>
                </c:pt>
                <c:pt idx="1589">
                  <c:v>3</c:v>
                </c:pt>
                <c:pt idx="1590">
                  <c:v>7</c:v>
                </c:pt>
                <c:pt idx="1591">
                  <c:v>1</c:v>
                </c:pt>
                <c:pt idx="1592">
                  <c:v>9</c:v>
                </c:pt>
                <c:pt idx="1593">
                  <c:v>1</c:v>
                </c:pt>
                <c:pt idx="1594">
                  <c:v>2</c:v>
                </c:pt>
                <c:pt idx="1595">
                  <c:v>4</c:v>
                </c:pt>
                <c:pt idx="1596">
                  <c:v>3</c:v>
                </c:pt>
                <c:pt idx="1597">
                  <c:v>4</c:v>
                </c:pt>
                <c:pt idx="1598">
                  <c:v>4</c:v>
                </c:pt>
                <c:pt idx="1599">
                  <c:v>4</c:v>
                </c:pt>
                <c:pt idx="1600">
                  <c:v>3</c:v>
                </c:pt>
                <c:pt idx="1601">
                  <c:v>2</c:v>
                </c:pt>
                <c:pt idx="1602">
                  <c:v>3</c:v>
                </c:pt>
                <c:pt idx="1603">
                  <c:v>1</c:v>
                </c:pt>
                <c:pt idx="1604">
                  <c:v>2</c:v>
                </c:pt>
                <c:pt idx="1605">
                  <c:v>4</c:v>
                </c:pt>
                <c:pt idx="1606">
                  <c:v>3</c:v>
                </c:pt>
                <c:pt idx="1607">
                  <c:v>1</c:v>
                </c:pt>
                <c:pt idx="1608">
                  <c:v>3</c:v>
                </c:pt>
                <c:pt idx="1609">
                  <c:v>3</c:v>
                </c:pt>
                <c:pt idx="1610">
                  <c:v>1</c:v>
                </c:pt>
                <c:pt idx="1611">
                  <c:v>6</c:v>
                </c:pt>
                <c:pt idx="1612">
                  <c:v>2</c:v>
                </c:pt>
                <c:pt idx="1613">
                  <c:v>1</c:v>
                </c:pt>
                <c:pt idx="1614">
                  <c:v>2</c:v>
                </c:pt>
                <c:pt idx="1615">
                  <c:v>4</c:v>
                </c:pt>
                <c:pt idx="1616">
                  <c:v>3</c:v>
                </c:pt>
                <c:pt idx="1617">
                  <c:v>5</c:v>
                </c:pt>
                <c:pt idx="1618">
                  <c:v>2</c:v>
                </c:pt>
                <c:pt idx="1619">
                  <c:v>4</c:v>
                </c:pt>
                <c:pt idx="1620">
                  <c:v>4</c:v>
                </c:pt>
                <c:pt idx="1621">
                  <c:v>6</c:v>
                </c:pt>
                <c:pt idx="1622">
                  <c:v>2</c:v>
                </c:pt>
                <c:pt idx="1623">
                  <c:v>4</c:v>
                </c:pt>
                <c:pt idx="1624">
                  <c:v>4</c:v>
                </c:pt>
                <c:pt idx="1625">
                  <c:v>1</c:v>
                </c:pt>
                <c:pt idx="1626">
                  <c:v>2</c:v>
                </c:pt>
                <c:pt idx="1627">
                  <c:v>4</c:v>
                </c:pt>
                <c:pt idx="1628">
                  <c:v>4</c:v>
                </c:pt>
                <c:pt idx="1629">
                  <c:v>5</c:v>
                </c:pt>
                <c:pt idx="1630">
                  <c:v>2</c:v>
                </c:pt>
                <c:pt idx="1631">
                  <c:v>3</c:v>
                </c:pt>
                <c:pt idx="1632">
                  <c:v>4</c:v>
                </c:pt>
                <c:pt idx="1633">
                  <c:v>3</c:v>
                </c:pt>
                <c:pt idx="1634">
                  <c:v>2</c:v>
                </c:pt>
                <c:pt idx="1635">
                  <c:v>4</c:v>
                </c:pt>
                <c:pt idx="1636">
                  <c:v>4</c:v>
                </c:pt>
                <c:pt idx="1637">
                  <c:v>2</c:v>
                </c:pt>
                <c:pt idx="1638">
                  <c:v>5</c:v>
                </c:pt>
                <c:pt idx="1639">
                  <c:v>3</c:v>
                </c:pt>
                <c:pt idx="1640">
                  <c:v>2</c:v>
                </c:pt>
                <c:pt idx="1641">
                  <c:v>6</c:v>
                </c:pt>
                <c:pt idx="1642">
                  <c:v>3</c:v>
                </c:pt>
                <c:pt idx="1643">
                  <c:v>2</c:v>
                </c:pt>
                <c:pt idx="1644">
                  <c:v>6</c:v>
                </c:pt>
                <c:pt idx="1645">
                  <c:v>7</c:v>
                </c:pt>
                <c:pt idx="1646">
                  <c:v>1</c:v>
                </c:pt>
                <c:pt idx="1647">
                  <c:v>5</c:v>
                </c:pt>
                <c:pt idx="1648">
                  <c:v>3</c:v>
                </c:pt>
                <c:pt idx="1649">
                  <c:v>1</c:v>
                </c:pt>
                <c:pt idx="1650">
                  <c:v>4</c:v>
                </c:pt>
                <c:pt idx="1651">
                  <c:v>3</c:v>
                </c:pt>
                <c:pt idx="1652">
                  <c:v>3</c:v>
                </c:pt>
                <c:pt idx="1653">
                  <c:v>1</c:v>
                </c:pt>
                <c:pt idx="1654">
                  <c:v>3</c:v>
                </c:pt>
                <c:pt idx="1655">
                  <c:v>2</c:v>
                </c:pt>
                <c:pt idx="1656">
                  <c:v>4</c:v>
                </c:pt>
                <c:pt idx="1657">
                  <c:v>1</c:v>
                </c:pt>
                <c:pt idx="1658">
                  <c:v>2</c:v>
                </c:pt>
                <c:pt idx="1659">
                  <c:v>3</c:v>
                </c:pt>
                <c:pt idx="1660">
                  <c:v>3</c:v>
                </c:pt>
                <c:pt idx="1661">
                  <c:v>9</c:v>
                </c:pt>
                <c:pt idx="1662">
                  <c:v>4</c:v>
                </c:pt>
                <c:pt idx="1663">
                  <c:v>1</c:v>
                </c:pt>
                <c:pt idx="1664">
                  <c:v>1</c:v>
                </c:pt>
                <c:pt idx="1665">
                  <c:v>4</c:v>
                </c:pt>
                <c:pt idx="1666">
                  <c:v>3</c:v>
                </c:pt>
                <c:pt idx="1667">
                  <c:v>6</c:v>
                </c:pt>
                <c:pt idx="1668">
                  <c:v>1</c:v>
                </c:pt>
                <c:pt idx="1669">
                  <c:v>1</c:v>
                </c:pt>
                <c:pt idx="1670">
                  <c:v>7</c:v>
                </c:pt>
                <c:pt idx="1671">
                  <c:v>4</c:v>
                </c:pt>
                <c:pt idx="1672">
                  <c:v>2</c:v>
                </c:pt>
                <c:pt idx="1673">
                  <c:v>3</c:v>
                </c:pt>
                <c:pt idx="1674">
                  <c:v>6</c:v>
                </c:pt>
                <c:pt idx="1675">
                  <c:v>4</c:v>
                </c:pt>
                <c:pt idx="1676">
                  <c:v>1</c:v>
                </c:pt>
                <c:pt idx="1677">
                  <c:v>3</c:v>
                </c:pt>
                <c:pt idx="1678">
                  <c:v>6</c:v>
                </c:pt>
                <c:pt idx="1679">
                  <c:v>3</c:v>
                </c:pt>
                <c:pt idx="1680">
                  <c:v>1</c:v>
                </c:pt>
                <c:pt idx="1681">
                  <c:v>1</c:v>
                </c:pt>
                <c:pt idx="1682">
                  <c:v>3</c:v>
                </c:pt>
                <c:pt idx="1683">
                  <c:v>2</c:v>
                </c:pt>
                <c:pt idx="1684">
                  <c:v>2</c:v>
                </c:pt>
                <c:pt idx="1685">
                  <c:v>1</c:v>
                </c:pt>
                <c:pt idx="1686">
                  <c:v>4</c:v>
                </c:pt>
                <c:pt idx="1687">
                  <c:v>3</c:v>
                </c:pt>
                <c:pt idx="1688">
                  <c:v>6</c:v>
                </c:pt>
                <c:pt idx="1689">
                  <c:v>2</c:v>
                </c:pt>
                <c:pt idx="1690">
                  <c:v>1</c:v>
                </c:pt>
                <c:pt idx="1691">
                  <c:v>6</c:v>
                </c:pt>
                <c:pt idx="1692">
                  <c:v>3</c:v>
                </c:pt>
                <c:pt idx="1693">
                  <c:v>3</c:v>
                </c:pt>
                <c:pt idx="1694">
                  <c:v>5</c:v>
                </c:pt>
                <c:pt idx="1695">
                  <c:v>3</c:v>
                </c:pt>
                <c:pt idx="1696">
                  <c:v>1</c:v>
                </c:pt>
                <c:pt idx="1697">
                  <c:v>4</c:v>
                </c:pt>
                <c:pt idx="1698">
                  <c:v>5</c:v>
                </c:pt>
                <c:pt idx="1699">
                  <c:v>4</c:v>
                </c:pt>
                <c:pt idx="1700">
                  <c:v>11</c:v>
                </c:pt>
                <c:pt idx="1701">
                  <c:v>3</c:v>
                </c:pt>
                <c:pt idx="1702">
                  <c:v>3</c:v>
                </c:pt>
                <c:pt idx="1703">
                  <c:v>1</c:v>
                </c:pt>
                <c:pt idx="1704">
                  <c:v>4</c:v>
                </c:pt>
                <c:pt idx="1705">
                  <c:v>2</c:v>
                </c:pt>
                <c:pt idx="1706">
                  <c:v>3</c:v>
                </c:pt>
                <c:pt idx="1707">
                  <c:v>2</c:v>
                </c:pt>
                <c:pt idx="1708">
                  <c:v>3</c:v>
                </c:pt>
                <c:pt idx="1709">
                  <c:v>1</c:v>
                </c:pt>
                <c:pt idx="1710">
                  <c:v>4</c:v>
                </c:pt>
                <c:pt idx="1711">
                  <c:v>1</c:v>
                </c:pt>
                <c:pt idx="1712">
                  <c:v>1</c:v>
                </c:pt>
                <c:pt idx="1713">
                  <c:v>2</c:v>
                </c:pt>
                <c:pt idx="1714">
                  <c:v>2</c:v>
                </c:pt>
                <c:pt idx="1715">
                  <c:v>5</c:v>
                </c:pt>
                <c:pt idx="1716">
                  <c:v>4</c:v>
                </c:pt>
                <c:pt idx="1717">
                  <c:v>1</c:v>
                </c:pt>
                <c:pt idx="1718">
                  <c:v>6</c:v>
                </c:pt>
                <c:pt idx="1719">
                  <c:v>2</c:v>
                </c:pt>
                <c:pt idx="1720">
                  <c:v>1</c:v>
                </c:pt>
                <c:pt idx="1721">
                  <c:v>3</c:v>
                </c:pt>
                <c:pt idx="1722">
                  <c:v>3</c:v>
                </c:pt>
                <c:pt idx="1723">
                  <c:v>1</c:v>
                </c:pt>
                <c:pt idx="1724">
                  <c:v>3</c:v>
                </c:pt>
                <c:pt idx="1725">
                  <c:v>4</c:v>
                </c:pt>
                <c:pt idx="1726">
                  <c:v>3</c:v>
                </c:pt>
                <c:pt idx="1727">
                  <c:v>4</c:v>
                </c:pt>
                <c:pt idx="1728">
                  <c:v>3</c:v>
                </c:pt>
                <c:pt idx="1729">
                  <c:v>2</c:v>
                </c:pt>
                <c:pt idx="1730">
                  <c:v>4</c:v>
                </c:pt>
                <c:pt idx="1731">
                  <c:v>5</c:v>
                </c:pt>
                <c:pt idx="1732">
                  <c:v>1</c:v>
                </c:pt>
                <c:pt idx="1733">
                  <c:v>2</c:v>
                </c:pt>
                <c:pt idx="1734">
                  <c:v>1</c:v>
                </c:pt>
                <c:pt idx="1735">
                  <c:v>3</c:v>
                </c:pt>
                <c:pt idx="1736">
                  <c:v>3</c:v>
                </c:pt>
                <c:pt idx="1737">
                  <c:v>3</c:v>
                </c:pt>
                <c:pt idx="1738">
                  <c:v>1</c:v>
                </c:pt>
                <c:pt idx="1739">
                  <c:v>2</c:v>
                </c:pt>
                <c:pt idx="1740">
                  <c:v>2</c:v>
                </c:pt>
                <c:pt idx="1741">
                  <c:v>4</c:v>
                </c:pt>
                <c:pt idx="1742">
                  <c:v>2</c:v>
                </c:pt>
                <c:pt idx="1743">
                  <c:v>2</c:v>
                </c:pt>
                <c:pt idx="1744">
                  <c:v>6</c:v>
                </c:pt>
                <c:pt idx="1745">
                  <c:v>5</c:v>
                </c:pt>
                <c:pt idx="1746">
                  <c:v>6</c:v>
                </c:pt>
                <c:pt idx="1747">
                  <c:v>2</c:v>
                </c:pt>
                <c:pt idx="1748">
                  <c:v>6</c:v>
                </c:pt>
                <c:pt idx="1749">
                  <c:v>7</c:v>
                </c:pt>
                <c:pt idx="1750">
                  <c:v>2</c:v>
                </c:pt>
                <c:pt idx="1751">
                  <c:v>2</c:v>
                </c:pt>
                <c:pt idx="1752">
                  <c:v>5</c:v>
                </c:pt>
                <c:pt idx="1753">
                  <c:v>3</c:v>
                </c:pt>
                <c:pt idx="1754">
                  <c:v>2</c:v>
                </c:pt>
                <c:pt idx="1755">
                  <c:v>6</c:v>
                </c:pt>
                <c:pt idx="1756">
                  <c:v>3</c:v>
                </c:pt>
                <c:pt idx="1757">
                  <c:v>4</c:v>
                </c:pt>
                <c:pt idx="1758">
                  <c:v>7</c:v>
                </c:pt>
                <c:pt idx="1759">
                  <c:v>4</c:v>
                </c:pt>
                <c:pt idx="1760">
                  <c:v>3</c:v>
                </c:pt>
                <c:pt idx="1761">
                  <c:v>2</c:v>
                </c:pt>
                <c:pt idx="1762">
                  <c:v>3</c:v>
                </c:pt>
                <c:pt idx="1763">
                  <c:v>1</c:v>
                </c:pt>
                <c:pt idx="1764">
                  <c:v>2</c:v>
                </c:pt>
                <c:pt idx="1765">
                  <c:v>2</c:v>
                </c:pt>
                <c:pt idx="1766">
                  <c:v>5</c:v>
                </c:pt>
                <c:pt idx="1767">
                  <c:v>5</c:v>
                </c:pt>
                <c:pt idx="1768">
                  <c:v>4</c:v>
                </c:pt>
                <c:pt idx="1769">
                  <c:v>2</c:v>
                </c:pt>
                <c:pt idx="1770">
                  <c:v>3</c:v>
                </c:pt>
                <c:pt idx="1771">
                  <c:v>3</c:v>
                </c:pt>
                <c:pt idx="1772">
                  <c:v>1</c:v>
                </c:pt>
                <c:pt idx="1773">
                  <c:v>2</c:v>
                </c:pt>
                <c:pt idx="1774">
                  <c:v>3</c:v>
                </c:pt>
                <c:pt idx="1775">
                  <c:v>2</c:v>
                </c:pt>
                <c:pt idx="1776">
                  <c:v>2</c:v>
                </c:pt>
                <c:pt idx="1777">
                  <c:v>3</c:v>
                </c:pt>
                <c:pt idx="1778">
                  <c:v>9</c:v>
                </c:pt>
                <c:pt idx="1779">
                  <c:v>5</c:v>
                </c:pt>
                <c:pt idx="1780">
                  <c:v>8</c:v>
                </c:pt>
                <c:pt idx="1781">
                  <c:v>3</c:v>
                </c:pt>
                <c:pt idx="1782">
                  <c:v>3</c:v>
                </c:pt>
                <c:pt idx="1783">
                  <c:v>2</c:v>
                </c:pt>
                <c:pt idx="1784">
                  <c:v>1</c:v>
                </c:pt>
                <c:pt idx="1785">
                  <c:v>7</c:v>
                </c:pt>
                <c:pt idx="1786">
                  <c:v>4</c:v>
                </c:pt>
                <c:pt idx="1787">
                  <c:v>3</c:v>
                </c:pt>
                <c:pt idx="1788">
                  <c:v>5</c:v>
                </c:pt>
                <c:pt idx="1789">
                  <c:v>4</c:v>
                </c:pt>
                <c:pt idx="1790">
                  <c:v>2</c:v>
                </c:pt>
                <c:pt idx="1791">
                  <c:v>5</c:v>
                </c:pt>
                <c:pt idx="1792">
                  <c:v>1</c:v>
                </c:pt>
                <c:pt idx="1793">
                  <c:v>2</c:v>
                </c:pt>
                <c:pt idx="1794">
                  <c:v>1</c:v>
                </c:pt>
                <c:pt idx="1795">
                  <c:v>4</c:v>
                </c:pt>
                <c:pt idx="1796">
                  <c:v>6</c:v>
                </c:pt>
                <c:pt idx="1797">
                  <c:v>11</c:v>
                </c:pt>
                <c:pt idx="1798">
                  <c:v>3</c:v>
                </c:pt>
                <c:pt idx="1799">
                  <c:v>7</c:v>
                </c:pt>
                <c:pt idx="1800">
                  <c:v>5</c:v>
                </c:pt>
                <c:pt idx="1801">
                  <c:v>4</c:v>
                </c:pt>
                <c:pt idx="1802">
                  <c:v>7</c:v>
                </c:pt>
                <c:pt idx="1803">
                  <c:v>13</c:v>
                </c:pt>
                <c:pt idx="1804">
                  <c:v>2</c:v>
                </c:pt>
                <c:pt idx="1805">
                  <c:v>2</c:v>
                </c:pt>
                <c:pt idx="1806">
                  <c:v>4</c:v>
                </c:pt>
                <c:pt idx="1807">
                  <c:v>2</c:v>
                </c:pt>
                <c:pt idx="1808">
                  <c:v>2</c:v>
                </c:pt>
                <c:pt idx="1809">
                  <c:v>1</c:v>
                </c:pt>
                <c:pt idx="1810">
                  <c:v>1</c:v>
                </c:pt>
                <c:pt idx="1811">
                  <c:v>3</c:v>
                </c:pt>
                <c:pt idx="1812">
                  <c:v>5</c:v>
                </c:pt>
                <c:pt idx="1813">
                  <c:v>8</c:v>
                </c:pt>
                <c:pt idx="1814">
                  <c:v>3</c:v>
                </c:pt>
                <c:pt idx="1815">
                  <c:v>4</c:v>
                </c:pt>
                <c:pt idx="1816">
                  <c:v>3</c:v>
                </c:pt>
                <c:pt idx="1817">
                  <c:v>2</c:v>
                </c:pt>
                <c:pt idx="1818">
                  <c:v>1</c:v>
                </c:pt>
                <c:pt idx="1819">
                  <c:v>3</c:v>
                </c:pt>
                <c:pt idx="1820">
                  <c:v>2</c:v>
                </c:pt>
                <c:pt idx="1821">
                  <c:v>4</c:v>
                </c:pt>
                <c:pt idx="1822">
                  <c:v>2</c:v>
                </c:pt>
                <c:pt idx="1823">
                  <c:v>4</c:v>
                </c:pt>
                <c:pt idx="1824">
                  <c:v>5</c:v>
                </c:pt>
                <c:pt idx="1825">
                  <c:v>2</c:v>
                </c:pt>
                <c:pt idx="1826">
                  <c:v>5</c:v>
                </c:pt>
                <c:pt idx="1827">
                  <c:v>2</c:v>
                </c:pt>
                <c:pt idx="1828">
                  <c:v>1</c:v>
                </c:pt>
                <c:pt idx="1829">
                  <c:v>5</c:v>
                </c:pt>
                <c:pt idx="1830">
                  <c:v>5</c:v>
                </c:pt>
                <c:pt idx="1831">
                  <c:v>3</c:v>
                </c:pt>
                <c:pt idx="1832">
                  <c:v>1</c:v>
                </c:pt>
                <c:pt idx="1833">
                  <c:v>4</c:v>
                </c:pt>
                <c:pt idx="1834">
                  <c:v>4</c:v>
                </c:pt>
                <c:pt idx="1835">
                  <c:v>6</c:v>
                </c:pt>
                <c:pt idx="1836">
                  <c:v>2</c:v>
                </c:pt>
                <c:pt idx="1837">
                  <c:v>2</c:v>
                </c:pt>
                <c:pt idx="1838">
                  <c:v>6</c:v>
                </c:pt>
                <c:pt idx="1839">
                  <c:v>4</c:v>
                </c:pt>
                <c:pt idx="1840">
                  <c:v>3</c:v>
                </c:pt>
                <c:pt idx="1841">
                  <c:v>2</c:v>
                </c:pt>
                <c:pt idx="1842">
                  <c:v>2</c:v>
                </c:pt>
                <c:pt idx="1843">
                  <c:v>3</c:v>
                </c:pt>
                <c:pt idx="1844">
                  <c:v>2</c:v>
                </c:pt>
                <c:pt idx="1845">
                  <c:v>2</c:v>
                </c:pt>
                <c:pt idx="1846">
                  <c:v>3</c:v>
                </c:pt>
                <c:pt idx="1847">
                  <c:v>2</c:v>
                </c:pt>
                <c:pt idx="1848">
                  <c:v>2</c:v>
                </c:pt>
                <c:pt idx="1849">
                  <c:v>7</c:v>
                </c:pt>
                <c:pt idx="1850">
                  <c:v>1</c:v>
                </c:pt>
                <c:pt idx="1851">
                  <c:v>8</c:v>
                </c:pt>
                <c:pt idx="1852">
                  <c:v>5</c:v>
                </c:pt>
                <c:pt idx="1853">
                  <c:v>3</c:v>
                </c:pt>
                <c:pt idx="1854">
                  <c:v>5</c:v>
                </c:pt>
                <c:pt idx="1855">
                  <c:v>2</c:v>
                </c:pt>
                <c:pt idx="1856">
                  <c:v>3</c:v>
                </c:pt>
                <c:pt idx="1857">
                  <c:v>1</c:v>
                </c:pt>
                <c:pt idx="1858">
                  <c:v>4</c:v>
                </c:pt>
                <c:pt idx="1859">
                  <c:v>4</c:v>
                </c:pt>
                <c:pt idx="1860">
                  <c:v>3</c:v>
                </c:pt>
                <c:pt idx="1861">
                  <c:v>4</c:v>
                </c:pt>
                <c:pt idx="1862">
                  <c:v>1</c:v>
                </c:pt>
                <c:pt idx="1863">
                  <c:v>2</c:v>
                </c:pt>
                <c:pt idx="1864">
                  <c:v>4</c:v>
                </c:pt>
                <c:pt idx="1865">
                  <c:v>11</c:v>
                </c:pt>
                <c:pt idx="1866">
                  <c:v>2</c:v>
                </c:pt>
                <c:pt idx="1867">
                  <c:v>5</c:v>
                </c:pt>
                <c:pt idx="1868">
                  <c:v>2</c:v>
                </c:pt>
                <c:pt idx="1869">
                  <c:v>4</c:v>
                </c:pt>
                <c:pt idx="1870">
                  <c:v>3</c:v>
                </c:pt>
                <c:pt idx="1871">
                  <c:v>2</c:v>
                </c:pt>
                <c:pt idx="1872">
                  <c:v>3</c:v>
                </c:pt>
                <c:pt idx="1873">
                  <c:v>4</c:v>
                </c:pt>
                <c:pt idx="1874">
                  <c:v>3</c:v>
                </c:pt>
                <c:pt idx="1875">
                  <c:v>4</c:v>
                </c:pt>
                <c:pt idx="1876">
                  <c:v>2</c:v>
                </c:pt>
                <c:pt idx="1877">
                  <c:v>4</c:v>
                </c:pt>
                <c:pt idx="1878">
                  <c:v>3</c:v>
                </c:pt>
                <c:pt idx="1879">
                  <c:v>2</c:v>
                </c:pt>
                <c:pt idx="1880">
                  <c:v>2</c:v>
                </c:pt>
                <c:pt idx="1881">
                  <c:v>4</c:v>
                </c:pt>
                <c:pt idx="1882">
                  <c:v>3</c:v>
                </c:pt>
                <c:pt idx="1883">
                  <c:v>2</c:v>
                </c:pt>
                <c:pt idx="1884">
                  <c:v>3</c:v>
                </c:pt>
                <c:pt idx="1885">
                  <c:v>6</c:v>
                </c:pt>
                <c:pt idx="1886">
                  <c:v>6</c:v>
                </c:pt>
                <c:pt idx="1887">
                  <c:v>3</c:v>
                </c:pt>
                <c:pt idx="1888">
                  <c:v>6</c:v>
                </c:pt>
                <c:pt idx="1889">
                  <c:v>2</c:v>
                </c:pt>
                <c:pt idx="1890">
                  <c:v>2</c:v>
                </c:pt>
                <c:pt idx="1891">
                  <c:v>4</c:v>
                </c:pt>
                <c:pt idx="1892">
                  <c:v>3</c:v>
                </c:pt>
                <c:pt idx="1893">
                  <c:v>5</c:v>
                </c:pt>
                <c:pt idx="1894">
                  <c:v>4</c:v>
                </c:pt>
                <c:pt idx="1895">
                  <c:v>4</c:v>
                </c:pt>
                <c:pt idx="1896">
                  <c:v>3</c:v>
                </c:pt>
                <c:pt idx="1897">
                  <c:v>3</c:v>
                </c:pt>
                <c:pt idx="1898">
                  <c:v>3</c:v>
                </c:pt>
                <c:pt idx="1899">
                  <c:v>5</c:v>
                </c:pt>
                <c:pt idx="1900">
                  <c:v>4</c:v>
                </c:pt>
                <c:pt idx="1901">
                  <c:v>6</c:v>
                </c:pt>
                <c:pt idx="1902">
                  <c:v>12</c:v>
                </c:pt>
                <c:pt idx="1903">
                  <c:v>2</c:v>
                </c:pt>
                <c:pt idx="1904">
                  <c:v>3</c:v>
                </c:pt>
                <c:pt idx="1905">
                  <c:v>1</c:v>
                </c:pt>
                <c:pt idx="1906">
                  <c:v>4</c:v>
                </c:pt>
                <c:pt idx="1907">
                  <c:v>2</c:v>
                </c:pt>
                <c:pt idx="1908">
                  <c:v>4</c:v>
                </c:pt>
                <c:pt idx="1909">
                  <c:v>2</c:v>
                </c:pt>
                <c:pt idx="1910">
                  <c:v>1</c:v>
                </c:pt>
                <c:pt idx="1911">
                  <c:v>3</c:v>
                </c:pt>
                <c:pt idx="1912">
                  <c:v>3</c:v>
                </c:pt>
                <c:pt idx="1913">
                  <c:v>4</c:v>
                </c:pt>
                <c:pt idx="1914">
                  <c:v>8</c:v>
                </c:pt>
                <c:pt idx="1915">
                  <c:v>2</c:v>
                </c:pt>
                <c:pt idx="1916">
                  <c:v>3</c:v>
                </c:pt>
                <c:pt idx="1917">
                  <c:v>8</c:v>
                </c:pt>
                <c:pt idx="1918">
                  <c:v>2</c:v>
                </c:pt>
                <c:pt idx="1919">
                  <c:v>3</c:v>
                </c:pt>
                <c:pt idx="1920">
                  <c:v>1</c:v>
                </c:pt>
                <c:pt idx="1921">
                  <c:v>2</c:v>
                </c:pt>
                <c:pt idx="1922">
                  <c:v>7</c:v>
                </c:pt>
                <c:pt idx="1923">
                  <c:v>2</c:v>
                </c:pt>
                <c:pt idx="1924">
                  <c:v>3</c:v>
                </c:pt>
                <c:pt idx="1925">
                  <c:v>3</c:v>
                </c:pt>
                <c:pt idx="1926">
                  <c:v>2</c:v>
                </c:pt>
                <c:pt idx="1927">
                  <c:v>3</c:v>
                </c:pt>
                <c:pt idx="1928">
                  <c:v>2</c:v>
                </c:pt>
                <c:pt idx="1929">
                  <c:v>2</c:v>
                </c:pt>
                <c:pt idx="1930">
                  <c:v>8</c:v>
                </c:pt>
                <c:pt idx="1931">
                  <c:v>3</c:v>
                </c:pt>
                <c:pt idx="1932">
                  <c:v>1</c:v>
                </c:pt>
                <c:pt idx="1933">
                  <c:v>5</c:v>
                </c:pt>
                <c:pt idx="1934">
                  <c:v>2</c:v>
                </c:pt>
                <c:pt idx="1935">
                  <c:v>7</c:v>
                </c:pt>
                <c:pt idx="1936">
                  <c:v>3</c:v>
                </c:pt>
                <c:pt idx="1937">
                  <c:v>3</c:v>
                </c:pt>
                <c:pt idx="1938">
                  <c:v>2</c:v>
                </c:pt>
                <c:pt idx="1939">
                  <c:v>3</c:v>
                </c:pt>
                <c:pt idx="1940">
                  <c:v>3</c:v>
                </c:pt>
                <c:pt idx="1941">
                  <c:v>1</c:v>
                </c:pt>
                <c:pt idx="1942">
                  <c:v>4</c:v>
                </c:pt>
                <c:pt idx="1943">
                  <c:v>5</c:v>
                </c:pt>
                <c:pt idx="1944">
                  <c:v>4</c:v>
                </c:pt>
                <c:pt idx="1945">
                  <c:v>1</c:v>
                </c:pt>
                <c:pt idx="1946">
                  <c:v>3</c:v>
                </c:pt>
                <c:pt idx="1947">
                  <c:v>2</c:v>
                </c:pt>
                <c:pt idx="1948">
                  <c:v>2</c:v>
                </c:pt>
                <c:pt idx="1949">
                  <c:v>3</c:v>
                </c:pt>
                <c:pt idx="1950">
                  <c:v>5</c:v>
                </c:pt>
                <c:pt idx="1951">
                  <c:v>6</c:v>
                </c:pt>
                <c:pt idx="1952">
                  <c:v>2</c:v>
                </c:pt>
                <c:pt idx="1953">
                  <c:v>3</c:v>
                </c:pt>
                <c:pt idx="1954">
                  <c:v>3</c:v>
                </c:pt>
                <c:pt idx="1955">
                  <c:v>4</c:v>
                </c:pt>
                <c:pt idx="1956">
                  <c:v>5</c:v>
                </c:pt>
                <c:pt idx="1957">
                  <c:v>1</c:v>
                </c:pt>
                <c:pt idx="1958">
                  <c:v>4</c:v>
                </c:pt>
                <c:pt idx="1959">
                  <c:v>4</c:v>
                </c:pt>
                <c:pt idx="1960">
                  <c:v>2</c:v>
                </c:pt>
                <c:pt idx="1961">
                  <c:v>4</c:v>
                </c:pt>
                <c:pt idx="1962">
                  <c:v>1</c:v>
                </c:pt>
                <c:pt idx="1963">
                  <c:v>3</c:v>
                </c:pt>
                <c:pt idx="1964">
                  <c:v>3</c:v>
                </c:pt>
                <c:pt idx="1965">
                  <c:v>3</c:v>
                </c:pt>
                <c:pt idx="1966">
                  <c:v>6</c:v>
                </c:pt>
                <c:pt idx="1967">
                  <c:v>4</c:v>
                </c:pt>
                <c:pt idx="1968">
                  <c:v>4</c:v>
                </c:pt>
                <c:pt idx="1969">
                  <c:v>2</c:v>
                </c:pt>
                <c:pt idx="1970">
                  <c:v>7</c:v>
                </c:pt>
                <c:pt idx="1971">
                  <c:v>4</c:v>
                </c:pt>
                <c:pt idx="1972">
                  <c:v>2</c:v>
                </c:pt>
                <c:pt idx="1973">
                  <c:v>7</c:v>
                </c:pt>
                <c:pt idx="1974">
                  <c:v>5</c:v>
                </c:pt>
                <c:pt idx="1975">
                  <c:v>1</c:v>
                </c:pt>
                <c:pt idx="1976">
                  <c:v>10</c:v>
                </c:pt>
                <c:pt idx="1977">
                  <c:v>5</c:v>
                </c:pt>
                <c:pt idx="1978">
                  <c:v>1</c:v>
                </c:pt>
                <c:pt idx="1979">
                  <c:v>4</c:v>
                </c:pt>
                <c:pt idx="1980">
                  <c:v>2</c:v>
                </c:pt>
                <c:pt idx="1981">
                  <c:v>2</c:v>
                </c:pt>
                <c:pt idx="1982">
                  <c:v>1</c:v>
                </c:pt>
                <c:pt idx="1983">
                  <c:v>7</c:v>
                </c:pt>
                <c:pt idx="1984">
                  <c:v>5</c:v>
                </c:pt>
                <c:pt idx="1985">
                  <c:v>5</c:v>
                </c:pt>
                <c:pt idx="1986">
                  <c:v>1</c:v>
                </c:pt>
                <c:pt idx="1987">
                  <c:v>6</c:v>
                </c:pt>
                <c:pt idx="1988">
                  <c:v>1</c:v>
                </c:pt>
                <c:pt idx="1989">
                  <c:v>5</c:v>
                </c:pt>
                <c:pt idx="1990">
                  <c:v>5</c:v>
                </c:pt>
                <c:pt idx="1991">
                  <c:v>2</c:v>
                </c:pt>
                <c:pt idx="1992">
                  <c:v>6</c:v>
                </c:pt>
                <c:pt idx="1993">
                  <c:v>3</c:v>
                </c:pt>
                <c:pt idx="1994">
                  <c:v>4</c:v>
                </c:pt>
                <c:pt idx="1995">
                  <c:v>3</c:v>
                </c:pt>
                <c:pt idx="1996">
                  <c:v>2</c:v>
                </c:pt>
                <c:pt idx="1997">
                  <c:v>4</c:v>
                </c:pt>
                <c:pt idx="1998">
                  <c:v>3</c:v>
                </c:pt>
                <c:pt idx="1999">
                  <c:v>3</c:v>
                </c:pt>
                <c:pt idx="2000">
                  <c:v>5</c:v>
                </c:pt>
                <c:pt idx="2001">
                  <c:v>2</c:v>
                </c:pt>
                <c:pt idx="2002">
                  <c:v>6</c:v>
                </c:pt>
                <c:pt idx="2003">
                  <c:v>3</c:v>
                </c:pt>
                <c:pt idx="2004">
                  <c:v>4</c:v>
                </c:pt>
                <c:pt idx="2005">
                  <c:v>2</c:v>
                </c:pt>
                <c:pt idx="2006">
                  <c:v>2</c:v>
                </c:pt>
                <c:pt idx="2007">
                  <c:v>6</c:v>
                </c:pt>
                <c:pt idx="2008">
                  <c:v>4</c:v>
                </c:pt>
                <c:pt idx="2009">
                  <c:v>1</c:v>
                </c:pt>
                <c:pt idx="2010">
                  <c:v>2</c:v>
                </c:pt>
                <c:pt idx="2011">
                  <c:v>3</c:v>
                </c:pt>
                <c:pt idx="2012">
                  <c:v>1</c:v>
                </c:pt>
                <c:pt idx="2013">
                  <c:v>2</c:v>
                </c:pt>
                <c:pt idx="2014">
                  <c:v>3</c:v>
                </c:pt>
                <c:pt idx="2015">
                  <c:v>3</c:v>
                </c:pt>
                <c:pt idx="2016">
                  <c:v>2</c:v>
                </c:pt>
                <c:pt idx="2017">
                  <c:v>4</c:v>
                </c:pt>
                <c:pt idx="2018">
                  <c:v>8</c:v>
                </c:pt>
                <c:pt idx="2019">
                  <c:v>2</c:v>
                </c:pt>
                <c:pt idx="2020">
                  <c:v>7</c:v>
                </c:pt>
                <c:pt idx="2021">
                  <c:v>5</c:v>
                </c:pt>
                <c:pt idx="2022">
                  <c:v>1</c:v>
                </c:pt>
                <c:pt idx="2023">
                  <c:v>2</c:v>
                </c:pt>
                <c:pt idx="2024">
                  <c:v>8</c:v>
                </c:pt>
                <c:pt idx="2025">
                  <c:v>2</c:v>
                </c:pt>
                <c:pt idx="2026">
                  <c:v>4</c:v>
                </c:pt>
                <c:pt idx="2027">
                  <c:v>3</c:v>
                </c:pt>
                <c:pt idx="2028">
                  <c:v>1</c:v>
                </c:pt>
                <c:pt idx="2029">
                  <c:v>7</c:v>
                </c:pt>
                <c:pt idx="2030">
                  <c:v>3</c:v>
                </c:pt>
                <c:pt idx="2031">
                  <c:v>10</c:v>
                </c:pt>
                <c:pt idx="2032">
                  <c:v>1</c:v>
                </c:pt>
                <c:pt idx="2033">
                  <c:v>2</c:v>
                </c:pt>
                <c:pt idx="2034">
                  <c:v>2</c:v>
                </c:pt>
                <c:pt idx="2035">
                  <c:v>1</c:v>
                </c:pt>
                <c:pt idx="2036">
                  <c:v>2</c:v>
                </c:pt>
                <c:pt idx="2037">
                  <c:v>3</c:v>
                </c:pt>
                <c:pt idx="2038">
                  <c:v>2</c:v>
                </c:pt>
                <c:pt idx="2039">
                  <c:v>4</c:v>
                </c:pt>
                <c:pt idx="2040">
                  <c:v>3</c:v>
                </c:pt>
                <c:pt idx="2041">
                  <c:v>7</c:v>
                </c:pt>
                <c:pt idx="2042">
                  <c:v>5</c:v>
                </c:pt>
                <c:pt idx="2043">
                  <c:v>1</c:v>
                </c:pt>
                <c:pt idx="2044">
                  <c:v>3</c:v>
                </c:pt>
                <c:pt idx="2045">
                  <c:v>4</c:v>
                </c:pt>
                <c:pt idx="2046">
                  <c:v>5</c:v>
                </c:pt>
                <c:pt idx="2047">
                  <c:v>5</c:v>
                </c:pt>
                <c:pt idx="2048">
                  <c:v>2</c:v>
                </c:pt>
                <c:pt idx="2049">
                  <c:v>2</c:v>
                </c:pt>
                <c:pt idx="2050">
                  <c:v>2</c:v>
                </c:pt>
                <c:pt idx="2051">
                  <c:v>4</c:v>
                </c:pt>
                <c:pt idx="2052">
                  <c:v>2</c:v>
                </c:pt>
                <c:pt idx="2053">
                  <c:v>3</c:v>
                </c:pt>
                <c:pt idx="2054">
                  <c:v>2</c:v>
                </c:pt>
                <c:pt idx="2055">
                  <c:v>1</c:v>
                </c:pt>
                <c:pt idx="2056">
                  <c:v>5</c:v>
                </c:pt>
                <c:pt idx="2057">
                  <c:v>7</c:v>
                </c:pt>
                <c:pt idx="2058">
                  <c:v>2</c:v>
                </c:pt>
                <c:pt idx="2059">
                  <c:v>3</c:v>
                </c:pt>
                <c:pt idx="2060">
                  <c:v>1</c:v>
                </c:pt>
                <c:pt idx="2061">
                  <c:v>4</c:v>
                </c:pt>
                <c:pt idx="2062">
                  <c:v>1</c:v>
                </c:pt>
                <c:pt idx="2063">
                  <c:v>1</c:v>
                </c:pt>
                <c:pt idx="2064">
                  <c:v>2</c:v>
                </c:pt>
                <c:pt idx="2065">
                  <c:v>1</c:v>
                </c:pt>
                <c:pt idx="2066">
                  <c:v>11</c:v>
                </c:pt>
                <c:pt idx="2067">
                  <c:v>4</c:v>
                </c:pt>
                <c:pt idx="2068">
                  <c:v>2</c:v>
                </c:pt>
                <c:pt idx="2069">
                  <c:v>2</c:v>
                </c:pt>
                <c:pt idx="2070">
                  <c:v>2</c:v>
                </c:pt>
                <c:pt idx="2071">
                  <c:v>2</c:v>
                </c:pt>
                <c:pt idx="2072">
                  <c:v>5</c:v>
                </c:pt>
                <c:pt idx="2073">
                  <c:v>6</c:v>
                </c:pt>
                <c:pt idx="2074">
                  <c:v>3</c:v>
                </c:pt>
                <c:pt idx="2075">
                  <c:v>4</c:v>
                </c:pt>
                <c:pt idx="2076">
                  <c:v>5</c:v>
                </c:pt>
                <c:pt idx="2077">
                  <c:v>3</c:v>
                </c:pt>
                <c:pt idx="2078">
                  <c:v>2</c:v>
                </c:pt>
                <c:pt idx="2079">
                  <c:v>7</c:v>
                </c:pt>
                <c:pt idx="2080">
                  <c:v>2</c:v>
                </c:pt>
                <c:pt idx="2081">
                  <c:v>4</c:v>
                </c:pt>
                <c:pt idx="2082">
                  <c:v>1</c:v>
                </c:pt>
                <c:pt idx="2083">
                  <c:v>3</c:v>
                </c:pt>
                <c:pt idx="2084">
                  <c:v>3</c:v>
                </c:pt>
                <c:pt idx="2085">
                  <c:v>1</c:v>
                </c:pt>
                <c:pt idx="2086">
                  <c:v>1</c:v>
                </c:pt>
                <c:pt idx="2087">
                  <c:v>2</c:v>
                </c:pt>
                <c:pt idx="2088">
                  <c:v>1</c:v>
                </c:pt>
                <c:pt idx="2089">
                  <c:v>2</c:v>
                </c:pt>
                <c:pt idx="2090">
                  <c:v>5</c:v>
                </c:pt>
                <c:pt idx="2091">
                  <c:v>4</c:v>
                </c:pt>
                <c:pt idx="2092">
                  <c:v>3</c:v>
                </c:pt>
                <c:pt idx="2093">
                  <c:v>2</c:v>
                </c:pt>
                <c:pt idx="2094">
                  <c:v>4</c:v>
                </c:pt>
                <c:pt idx="2095">
                  <c:v>7</c:v>
                </c:pt>
                <c:pt idx="2096">
                  <c:v>3</c:v>
                </c:pt>
                <c:pt idx="2097">
                  <c:v>3</c:v>
                </c:pt>
                <c:pt idx="2098">
                  <c:v>3</c:v>
                </c:pt>
                <c:pt idx="2099">
                  <c:v>2</c:v>
                </c:pt>
                <c:pt idx="2100">
                  <c:v>4</c:v>
                </c:pt>
                <c:pt idx="2101">
                  <c:v>5</c:v>
                </c:pt>
                <c:pt idx="2102">
                  <c:v>2</c:v>
                </c:pt>
                <c:pt idx="2103">
                  <c:v>10</c:v>
                </c:pt>
                <c:pt idx="2104">
                  <c:v>3</c:v>
                </c:pt>
                <c:pt idx="2105">
                  <c:v>1</c:v>
                </c:pt>
                <c:pt idx="2106">
                  <c:v>3</c:v>
                </c:pt>
                <c:pt idx="2107">
                  <c:v>3</c:v>
                </c:pt>
                <c:pt idx="2108">
                  <c:v>2</c:v>
                </c:pt>
                <c:pt idx="2109">
                  <c:v>4</c:v>
                </c:pt>
                <c:pt idx="2110">
                  <c:v>1</c:v>
                </c:pt>
                <c:pt idx="2111">
                  <c:v>3</c:v>
                </c:pt>
                <c:pt idx="2112">
                  <c:v>3</c:v>
                </c:pt>
                <c:pt idx="2113">
                  <c:v>1</c:v>
                </c:pt>
                <c:pt idx="2114">
                  <c:v>3</c:v>
                </c:pt>
                <c:pt idx="2115">
                  <c:v>6</c:v>
                </c:pt>
                <c:pt idx="2116">
                  <c:v>3</c:v>
                </c:pt>
                <c:pt idx="2117">
                  <c:v>2</c:v>
                </c:pt>
                <c:pt idx="2118">
                  <c:v>4</c:v>
                </c:pt>
                <c:pt idx="2119">
                  <c:v>4</c:v>
                </c:pt>
                <c:pt idx="2120">
                  <c:v>2</c:v>
                </c:pt>
                <c:pt idx="2121">
                  <c:v>3</c:v>
                </c:pt>
                <c:pt idx="2122">
                  <c:v>3</c:v>
                </c:pt>
                <c:pt idx="2123">
                  <c:v>1</c:v>
                </c:pt>
                <c:pt idx="2124">
                  <c:v>2</c:v>
                </c:pt>
                <c:pt idx="2125">
                  <c:v>1</c:v>
                </c:pt>
                <c:pt idx="2126">
                  <c:v>5</c:v>
                </c:pt>
                <c:pt idx="2127">
                  <c:v>7</c:v>
                </c:pt>
                <c:pt idx="2128">
                  <c:v>3</c:v>
                </c:pt>
                <c:pt idx="2129">
                  <c:v>2</c:v>
                </c:pt>
                <c:pt idx="2130">
                  <c:v>5</c:v>
                </c:pt>
                <c:pt idx="2131">
                  <c:v>3</c:v>
                </c:pt>
                <c:pt idx="2132">
                  <c:v>3</c:v>
                </c:pt>
                <c:pt idx="2133">
                  <c:v>6</c:v>
                </c:pt>
                <c:pt idx="2134">
                  <c:v>3</c:v>
                </c:pt>
                <c:pt idx="2135">
                  <c:v>1</c:v>
                </c:pt>
                <c:pt idx="2136">
                  <c:v>3</c:v>
                </c:pt>
                <c:pt idx="2137">
                  <c:v>5</c:v>
                </c:pt>
                <c:pt idx="2138">
                  <c:v>11</c:v>
                </c:pt>
                <c:pt idx="2139">
                  <c:v>2</c:v>
                </c:pt>
                <c:pt idx="2140">
                  <c:v>2</c:v>
                </c:pt>
                <c:pt idx="2141">
                  <c:v>2</c:v>
                </c:pt>
                <c:pt idx="2142">
                  <c:v>1</c:v>
                </c:pt>
                <c:pt idx="2143">
                  <c:v>2</c:v>
                </c:pt>
                <c:pt idx="2144">
                  <c:v>2</c:v>
                </c:pt>
                <c:pt idx="2145">
                  <c:v>1</c:v>
                </c:pt>
                <c:pt idx="2146">
                  <c:v>6</c:v>
                </c:pt>
                <c:pt idx="2147">
                  <c:v>2</c:v>
                </c:pt>
                <c:pt idx="2148">
                  <c:v>2</c:v>
                </c:pt>
                <c:pt idx="2149">
                  <c:v>2</c:v>
                </c:pt>
                <c:pt idx="2150">
                  <c:v>1</c:v>
                </c:pt>
                <c:pt idx="2151">
                  <c:v>1</c:v>
                </c:pt>
                <c:pt idx="2152">
                  <c:v>7</c:v>
                </c:pt>
                <c:pt idx="2153">
                  <c:v>1</c:v>
                </c:pt>
                <c:pt idx="2154">
                  <c:v>5</c:v>
                </c:pt>
                <c:pt idx="2155">
                  <c:v>1</c:v>
                </c:pt>
                <c:pt idx="2156">
                  <c:v>2</c:v>
                </c:pt>
                <c:pt idx="2157">
                  <c:v>1</c:v>
                </c:pt>
                <c:pt idx="2158">
                  <c:v>6</c:v>
                </c:pt>
                <c:pt idx="2159">
                  <c:v>2</c:v>
                </c:pt>
                <c:pt idx="2160">
                  <c:v>4</c:v>
                </c:pt>
                <c:pt idx="2161">
                  <c:v>1</c:v>
                </c:pt>
                <c:pt idx="2162">
                  <c:v>1</c:v>
                </c:pt>
                <c:pt idx="2163">
                  <c:v>1</c:v>
                </c:pt>
                <c:pt idx="2164">
                  <c:v>2</c:v>
                </c:pt>
                <c:pt idx="2165">
                  <c:v>4</c:v>
                </c:pt>
                <c:pt idx="2166">
                  <c:v>2</c:v>
                </c:pt>
                <c:pt idx="2167">
                  <c:v>4</c:v>
                </c:pt>
                <c:pt idx="2168">
                  <c:v>2</c:v>
                </c:pt>
                <c:pt idx="2169">
                  <c:v>1</c:v>
                </c:pt>
                <c:pt idx="2170">
                  <c:v>2</c:v>
                </c:pt>
                <c:pt idx="2171">
                  <c:v>2</c:v>
                </c:pt>
                <c:pt idx="2172">
                  <c:v>3</c:v>
                </c:pt>
                <c:pt idx="2173">
                  <c:v>4</c:v>
                </c:pt>
                <c:pt idx="2174">
                  <c:v>3</c:v>
                </c:pt>
                <c:pt idx="2175">
                  <c:v>3</c:v>
                </c:pt>
                <c:pt idx="2176">
                  <c:v>2</c:v>
                </c:pt>
                <c:pt idx="2177">
                  <c:v>2</c:v>
                </c:pt>
                <c:pt idx="2178">
                  <c:v>2</c:v>
                </c:pt>
                <c:pt idx="2179">
                  <c:v>4</c:v>
                </c:pt>
                <c:pt idx="2180">
                  <c:v>4</c:v>
                </c:pt>
                <c:pt idx="2181">
                  <c:v>4</c:v>
                </c:pt>
                <c:pt idx="2182">
                  <c:v>3</c:v>
                </c:pt>
                <c:pt idx="2183">
                  <c:v>3</c:v>
                </c:pt>
                <c:pt idx="2184">
                  <c:v>2</c:v>
                </c:pt>
                <c:pt idx="2185">
                  <c:v>3</c:v>
                </c:pt>
                <c:pt idx="2186">
                  <c:v>4</c:v>
                </c:pt>
                <c:pt idx="2187">
                  <c:v>8</c:v>
                </c:pt>
                <c:pt idx="2188">
                  <c:v>3</c:v>
                </c:pt>
                <c:pt idx="2189">
                  <c:v>2</c:v>
                </c:pt>
                <c:pt idx="2190">
                  <c:v>6</c:v>
                </c:pt>
                <c:pt idx="2191">
                  <c:v>3</c:v>
                </c:pt>
                <c:pt idx="2192">
                  <c:v>4</c:v>
                </c:pt>
                <c:pt idx="2193">
                  <c:v>3</c:v>
                </c:pt>
                <c:pt idx="2194">
                  <c:v>1</c:v>
                </c:pt>
                <c:pt idx="2195">
                  <c:v>1</c:v>
                </c:pt>
                <c:pt idx="2196">
                  <c:v>2</c:v>
                </c:pt>
                <c:pt idx="2197">
                  <c:v>5</c:v>
                </c:pt>
                <c:pt idx="2198">
                  <c:v>2</c:v>
                </c:pt>
                <c:pt idx="2199">
                  <c:v>3</c:v>
                </c:pt>
                <c:pt idx="2200">
                  <c:v>4</c:v>
                </c:pt>
                <c:pt idx="2201">
                  <c:v>1</c:v>
                </c:pt>
                <c:pt idx="2202">
                  <c:v>4</c:v>
                </c:pt>
                <c:pt idx="2203">
                  <c:v>4</c:v>
                </c:pt>
                <c:pt idx="2204">
                  <c:v>4</c:v>
                </c:pt>
                <c:pt idx="2205">
                  <c:v>6</c:v>
                </c:pt>
                <c:pt idx="2206">
                  <c:v>2</c:v>
                </c:pt>
                <c:pt idx="2207">
                  <c:v>3</c:v>
                </c:pt>
                <c:pt idx="2208">
                  <c:v>2</c:v>
                </c:pt>
                <c:pt idx="2209">
                  <c:v>4</c:v>
                </c:pt>
                <c:pt idx="2210">
                  <c:v>1</c:v>
                </c:pt>
                <c:pt idx="2211">
                  <c:v>7</c:v>
                </c:pt>
                <c:pt idx="2212">
                  <c:v>6</c:v>
                </c:pt>
                <c:pt idx="2213">
                  <c:v>6</c:v>
                </c:pt>
                <c:pt idx="2214">
                  <c:v>2</c:v>
                </c:pt>
                <c:pt idx="2215">
                  <c:v>1</c:v>
                </c:pt>
                <c:pt idx="2216">
                  <c:v>4</c:v>
                </c:pt>
                <c:pt idx="2217">
                  <c:v>4</c:v>
                </c:pt>
                <c:pt idx="2218">
                  <c:v>2</c:v>
                </c:pt>
                <c:pt idx="2219">
                  <c:v>2</c:v>
                </c:pt>
                <c:pt idx="2220">
                  <c:v>2</c:v>
                </c:pt>
                <c:pt idx="2221">
                  <c:v>3</c:v>
                </c:pt>
                <c:pt idx="2222">
                  <c:v>4</c:v>
                </c:pt>
                <c:pt idx="2223">
                  <c:v>3</c:v>
                </c:pt>
                <c:pt idx="2224">
                  <c:v>3</c:v>
                </c:pt>
                <c:pt idx="2225">
                  <c:v>1</c:v>
                </c:pt>
                <c:pt idx="2226">
                  <c:v>1</c:v>
                </c:pt>
                <c:pt idx="2227">
                  <c:v>2</c:v>
                </c:pt>
                <c:pt idx="2228">
                  <c:v>2</c:v>
                </c:pt>
                <c:pt idx="2229">
                  <c:v>3</c:v>
                </c:pt>
                <c:pt idx="2230">
                  <c:v>1</c:v>
                </c:pt>
                <c:pt idx="2231">
                  <c:v>3</c:v>
                </c:pt>
                <c:pt idx="2232">
                  <c:v>5</c:v>
                </c:pt>
                <c:pt idx="2233">
                  <c:v>4</c:v>
                </c:pt>
                <c:pt idx="2234">
                  <c:v>5</c:v>
                </c:pt>
                <c:pt idx="2235">
                  <c:v>4</c:v>
                </c:pt>
                <c:pt idx="2236">
                  <c:v>4</c:v>
                </c:pt>
                <c:pt idx="2237">
                  <c:v>2</c:v>
                </c:pt>
                <c:pt idx="2238">
                  <c:v>3</c:v>
                </c:pt>
                <c:pt idx="2239">
                  <c:v>2</c:v>
                </c:pt>
                <c:pt idx="2240">
                  <c:v>1</c:v>
                </c:pt>
                <c:pt idx="2241">
                  <c:v>3</c:v>
                </c:pt>
                <c:pt idx="2242">
                  <c:v>4</c:v>
                </c:pt>
                <c:pt idx="2243">
                  <c:v>5</c:v>
                </c:pt>
                <c:pt idx="2244">
                  <c:v>5</c:v>
                </c:pt>
                <c:pt idx="2245">
                  <c:v>4</c:v>
                </c:pt>
                <c:pt idx="2246">
                  <c:v>3</c:v>
                </c:pt>
                <c:pt idx="2247">
                  <c:v>4</c:v>
                </c:pt>
                <c:pt idx="2248">
                  <c:v>3</c:v>
                </c:pt>
                <c:pt idx="2249">
                  <c:v>3</c:v>
                </c:pt>
                <c:pt idx="2250">
                  <c:v>1</c:v>
                </c:pt>
                <c:pt idx="2251">
                  <c:v>6</c:v>
                </c:pt>
                <c:pt idx="2252">
                  <c:v>5</c:v>
                </c:pt>
                <c:pt idx="2253">
                  <c:v>4</c:v>
                </c:pt>
                <c:pt idx="2254">
                  <c:v>4</c:v>
                </c:pt>
                <c:pt idx="2255">
                  <c:v>2</c:v>
                </c:pt>
                <c:pt idx="2256">
                  <c:v>3</c:v>
                </c:pt>
                <c:pt idx="2257">
                  <c:v>1</c:v>
                </c:pt>
                <c:pt idx="2258">
                  <c:v>1</c:v>
                </c:pt>
                <c:pt idx="2259">
                  <c:v>5</c:v>
                </c:pt>
                <c:pt idx="2260">
                  <c:v>3</c:v>
                </c:pt>
                <c:pt idx="2261">
                  <c:v>1</c:v>
                </c:pt>
                <c:pt idx="2262">
                  <c:v>2</c:v>
                </c:pt>
                <c:pt idx="2263">
                  <c:v>5</c:v>
                </c:pt>
                <c:pt idx="2264">
                  <c:v>3</c:v>
                </c:pt>
                <c:pt idx="2265">
                  <c:v>3</c:v>
                </c:pt>
                <c:pt idx="2266">
                  <c:v>6</c:v>
                </c:pt>
                <c:pt idx="2267">
                  <c:v>4</c:v>
                </c:pt>
                <c:pt idx="2268">
                  <c:v>2</c:v>
                </c:pt>
                <c:pt idx="2269">
                  <c:v>1</c:v>
                </c:pt>
                <c:pt idx="2270">
                  <c:v>10</c:v>
                </c:pt>
                <c:pt idx="2271">
                  <c:v>2</c:v>
                </c:pt>
                <c:pt idx="2272">
                  <c:v>1</c:v>
                </c:pt>
                <c:pt idx="2273">
                  <c:v>4</c:v>
                </c:pt>
                <c:pt idx="2274">
                  <c:v>2</c:v>
                </c:pt>
                <c:pt idx="2275">
                  <c:v>4</c:v>
                </c:pt>
                <c:pt idx="2276">
                  <c:v>1</c:v>
                </c:pt>
                <c:pt idx="2277">
                  <c:v>2</c:v>
                </c:pt>
                <c:pt idx="2278">
                  <c:v>1</c:v>
                </c:pt>
                <c:pt idx="2279">
                  <c:v>3</c:v>
                </c:pt>
                <c:pt idx="2280">
                  <c:v>5</c:v>
                </c:pt>
                <c:pt idx="2281">
                  <c:v>5</c:v>
                </c:pt>
                <c:pt idx="2282">
                  <c:v>2</c:v>
                </c:pt>
                <c:pt idx="2283">
                  <c:v>3</c:v>
                </c:pt>
                <c:pt idx="2284">
                  <c:v>5</c:v>
                </c:pt>
                <c:pt idx="2285">
                  <c:v>2</c:v>
                </c:pt>
                <c:pt idx="2286">
                  <c:v>3</c:v>
                </c:pt>
                <c:pt idx="2287">
                  <c:v>3</c:v>
                </c:pt>
                <c:pt idx="2288">
                  <c:v>5</c:v>
                </c:pt>
                <c:pt idx="2289">
                  <c:v>3</c:v>
                </c:pt>
                <c:pt idx="2290">
                  <c:v>3</c:v>
                </c:pt>
                <c:pt idx="2291">
                  <c:v>2</c:v>
                </c:pt>
                <c:pt idx="2292">
                  <c:v>2</c:v>
                </c:pt>
                <c:pt idx="2293">
                  <c:v>4</c:v>
                </c:pt>
                <c:pt idx="2294">
                  <c:v>1</c:v>
                </c:pt>
                <c:pt idx="2295">
                  <c:v>3</c:v>
                </c:pt>
                <c:pt idx="2296">
                  <c:v>3</c:v>
                </c:pt>
                <c:pt idx="2297">
                  <c:v>5</c:v>
                </c:pt>
                <c:pt idx="2298">
                  <c:v>4</c:v>
                </c:pt>
                <c:pt idx="2299">
                  <c:v>3</c:v>
                </c:pt>
                <c:pt idx="2300">
                  <c:v>3</c:v>
                </c:pt>
                <c:pt idx="2301">
                  <c:v>4</c:v>
                </c:pt>
                <c:pt idx="2302">
                  <c:v>3</c:v>
                </c:pt>
                <c:pt idx="2303">
                  <c:v>2</c:v>
                </c:pt>
                <c:pt idx="2304">
                  <c:v>5</c:v>
                </c:pt>
                <c:pt idx="2305">
                  <c:v>1</c:v>
                </c:pt>
                <c:pt idx="2306">
                  <c:v>3</c:v>
                </c:pt>
                <c:pt idx="2307">
                  <c:v>2</c:v>
                </c:pt>
                <c:pt idx="2308">
                  <c:v>4</c:v>
                </c:pt>
                <c:pt idx="2309">
                  <c:v>4</c:v>
                </c:pt>
                <c:pt idx="2310">
                  <c:v>5</c:v>
                </c:pt>
                <c:pt idx="2311">
                  <c:v>1</c:v>
                </c:pt>
                <c:pt idx="2312">
                  <c:v>3</c:v>
                </c:pt>
                <c:pt idx="2313">
                  <c:v>3</c:v>
                </c:pt>
                <c:pt idx="2314">
                  <c:v>2</c:v>
                </c:pt>
                <c:pt idx="2315">
                  <c:v>4</c:v>
                </c:pt>
                <c:pt idx="2316">
                  <c:v>1</c:v>
                </c:pt>
                <c:pt idx="2317">
                  <c:v>3</c:v>
                </c:pt>
                <c:pt idx="2318">
                  <c:v>1</c:v>
                </c:pt>
                <c:pt idx="2319">
                  <c:v>7</c:v>
                </c:pt>
                <c:pt idx="2320">
                  <c:v>6</c:v>
                </c:pt>
                <c:pt idx="2321">
                  <c:v>2</c:v>
                </c:pt>
                <c:pt idx="2322">
                  <c:v>2</c:v>
                </c:pt>
                <c:pt idx="2323">
                  <c:v>6</c:v>
                </c:pt>
                <c:pt idx="2324">
                  <c:v>4</c:v>
                </c:pt>
                <c:pt idx="2325">
                  <c:v>2</c:v>
                </c:pt>
                <c:pt idx="2326">
                  <c:v>1</c:v>
                </c:pt>
                <c:pt idx="2327">
                  <c:v>2</c:v>
                </c:pt>
                <c:pt idx="2328">
                  <c:v>2</c:v>
                </c:pt>
                <c:pt idx="2329">
                  <c:v>3</c:v>
                </c:pt>
                <c:pt idx="2330">
                  <c:v>5</c:v>
                </c:pt>
                <c:pt idx="2331">
                  <c:v>6</c:v>
                </c:pt>
                <c:pt idx="2332">
                  <c:v>3</c:v>
                </c:pt>
                <c:pt idx="2333">
                  <c:v>3</c:v>
                </c:pt>
                <c:pt idx="2334">
                  <c:v>1</c:v>
                </c:pt>
                <c:pt idx="2335">
                  <c:v>5</c:v>
                </c:pt>
                <c:pt idx="2336">
                  <c:v>1</c:v>
                </c:pt>
                <c:pt idx="2337">
                  <c:v>3</c:v>
                </c:pt>
                <c:pt idx="2338">
                  <c:v>3</c:v>
                </c:pt>
                <c:pt idx="2339">
                  <c:v>2</c:v>
                </c:pt>
                <c:pt idx="2340">
                  <c:v>4</c:v>
                </c:pt>
                <c:pt idx="2341">
                  <c:v>6</c:v>
                </c:pt>
                <c:pt idx="2342">
                  <c:v>2</c:v>
                </c:pt>
                <c:pt idx="2343">
                  <c:v>3</c:v>
                </c:pt>
                <c:pt idx="2344">
                  <c:v>3</c:v>
                </c:pt>
                <c:pt idx="2345">
                  <c:v>1</c:v>
                </c:pt>
                <c:pt idx="2346">
                  <c:v>4</c:v>
                </c:pt>
                <c:pt idx="2347">
                  <c:v>1</c:v>
                </c:pt>
                <c:pt idx="2348">
                  <c:v>1</c:v>
                </c:pt>
                <c:pt idx="2349">
                  <c:v>4</c:v>
                </c:pt>
                <c:pt idx="2350">
                  <c:v>3</c:v>
                </c:pt>
                <c:pt idx="2351">
                  <c:v>5</c:v>
                </c:pt>
                <c:pt idx="2352">
                  <c:v>3</c:v>
                </c:pt>
                <c:pt idx="2353">
                  <c:v>3</c:v>
                </c:pt>
                <c:pt idx="2354">
                  <c:v>5</c:v>
                </c:pt>
                <c:pt idx="2355">
                  <c:v>2</c:v>
                </c:pt>
                <c:pt idx="2356">
                  <c:v>2</c:v>
                </c:pt>
                <c:pt idx="2357">
                  <c:v>1</c:v>
                </c:pt>
                <c:pt idx="2358">
                  <c:v>3</c:v>
                </c:pt>
                <c:pt idx="2359">
                  <c:v>2</c:v>
                </c:pt>
                <c:pt idx="2360">
                  <c:v>12</c:v>
                </c:pt>
                <c:pt idx="2361">
                  <c:v>1</c:v>
                </c:pt>
                <c:pt idx="2362">
                  <c:v>3</c:v>
                </c:pt>
                <c:pt idx="2363">
                  <c:v>4</c:v>
                </c:pt>
                <c:pt idx="2364">
                  <c:v>3</c:v>
                </c:pt>
                <c:pt idx="2365">
                  <c:v>2</c:v>
                </c:pt>
                <c:pt idx="2366">
                  <c:v>8</c:v>
                </c:pt>
                <c:pt idx="2367">
                  <c:v>3</c:v>
                </c:pt>
                <c:pt idx="2368">
                  <c:v>4</c:v>
                </c:pt>
                <c:pt idx="2369">
                  <c:v>5</c:v>
                </c:pt>
                <c:pt idx="2370">
                  <c:v>2</c:v>
                </c:pt>
                <c:pt idx="2371">
                  <c:v>2</c:v>
                </c:pt>
                <c:pt idx="2372">
                  <c:v>3</c:v>
                </c:pt>
                <c:pt idx="2373">
                  <c:v>1</c:v>
                </c:pt>
                <c:pt idx="2374">
                  <c:v>4</c:v>
                </c:pt>
                <c:pt idx="2375">
                  <c:v>3</c:v>
                </c:pt>
                <c:pt idx="2376">
                  <c:v>3</c:v>
                </c:pt>
                <c:pt idx="2377">
                  <c:v>4</c:v>
                </c:pt>
                <c:pt idx="2378">
                  <c:v>4</c:v>
                </c:pt>
                <c:pt idx="2379">
                  <c:v>5</c:v>
                </c:pt>
                <c:pt idx="2380">
                  <c:v>2</c:v>
                </c:pt>
                <c:pt idx="2381">
                  <c:v>11</c:v>
                </c:pt>
                <c:pt idx="2382">
                  <c:v>2</c:v>
                </c:pt>
                <c:pt idx="2383">
                  <c:v>5</c:v>
                </c:pt>
                <c:pt idx="2384">
                  <c:v>3</c:v>
                </c:pt>
                <c:pt idx="2385">
                  <c:v>1</c:v>
                </c:pt>
                <c:pt idx="2386">
                  <c:v>1</c:v>
                </c:pt>
                <c:pt idx="2387">
                  <c:v>1</c:v>
                </c:pt>
                <c:pt idx="2388">
                  <c:v>3</c:v>
                </c:pt>
                <c:pt idx="2389">
                  <c:v>2</c:v>
                </c:pt>
                <c:pt idx="2390">
                  <c:v>2</c:v>
                </c:pt>
                <c:pt idx="2391">
                  <c:v>1</c:v>
                </c:pt>
                <c:pt idx="2392">
                  <c:v>6</c:v>
                </c:pt>
                <c:pt idx="2393">
                  <c:v>2</c:v>
                </c:pt>
                <c:pt idx="2394">
                  <c:v>1</c:v>
                </c:pt>
                <c:pt idx="2395">
                  <c:v>4</c:v>
                </c:pt>
                <c:pt idx="2396">
                  <c:v>2</c:v>
                </c:pt>
                <c:pt idx="2397">
                  <c:v>5</c:v>
                </c:pt>
                <c:pt idx="2398">
                  <c:v>3</c:v>
                </c:pt>
                <c:pt idx="2399">
                  <c:v>2</c:v>
                </c:pt>
                <c:pt idx="2400">
                  <c:v>2</c:v>
                </c:pt>
                <c:pt idx="2401">
                  <c:v>3</c:v>
                </c:pt>
                <c:pt idx="2402">
                  <c:v>7</c:v>
                </c:pt>
                <c:pt idx="2403">
                  <c:v>3</c:v>
                </c:pt>
                <c:pt idx="2404">
                  <c:v>2</c:v>
                </c:pt>
                <c:pt idx="2405">
                  <c:v>3</c:v>
                </c:pt>
                <c:pt idx="2406">
                  <c:v>1</c:v>
                </c:pt>
                <c:pt idx="2407">
                  <c:v>7</c:v>
                </c:pt>
                <c:pt idx="2408">
                  <c:v>2</c:v>
                </c:pt>
                <c:pt idx="2409">
                  <c:v>3</c:v>
                </c:pt>
                <c:pt idx="2410">
                  <c:v>2</c:v>
                </c:pt>
                <c:pt idx="2411">
                  <c:v>3</c:v>
                </c:pt>
                <c:pt idx="2412">
                  <c:v>6</c:v>
                </c:pt>
                <c:pt idx="2413">
                  <c:v>6</c:v>
                </c:pt>
                <c:pt idx="2414">
                  <c:v>6</c:v>
                </c:pt>
                <c:pt idx="2415">
                  <c:v>1</c:v>
                </c:pt>
                <c:pt idx="2416">
                  <c:v>4</c:v>
                </c:pt>
                <c:pt idx="2417">
                  <c:v>1</c:v>
                </c:pt>
                <c:pt idx="2418">
                  <c:v>1</c:v>
                </c:pt>
                <c:pt idx="2419">
                  <c:v>4</c:v>
                </c:pt>
                <c:pt idx="2420">
                  <c:v>7</c:v>
                </c:pt>
                <c:pt idx="2421">
                  <c:v>3</c:v>
                </c:pt>
                <c:pt idx="2422">
                  <c:v>2</c:v>
                </c:pt>
                <c:pt idx="2423">
                  <c:v>4</c:v>
                </c:pt>
                <c:pt idx="2424">
                  <c:v>2</c:v>
                </c:pt>
                <c:pt idx="2425">
                  <c:v>2</c:v>
                </c:pt>
                <c:pt idx="2426">
                  <c:v>2</c:v>
                </c:pt>
                <c:pt idx="2427">
                  <c:v>3</c:v>
                </c:pt>
                <c:pt idx="2428">
                  <c:v>5</c:v>
                </c:pt>
                <c:pt idx="2429">
                  <c:v>1</c:v>
                </c:pt>
                <c:pt idx="2430">
                  <c:v>5</c:v>
                </c:pt>
                <c:pt idx="2431">
                  <c:v>5</c:v>
                </c:pt>
                <c:pt idx="2432">
                  <c:v>2</c:v>
                </c:pt>
                <c:pt idx="2433">
                  <c:v>3</c:v>
                </c:pt>
                <c:pt idx="2434">
                  <c:v>4</c:v>
                </c:pt>
                <c:pt idx="2435">
                  <c:v>1</c:v>
                </c:pt>
                <c:pt idx="2436">
                  <c:v>2</c:v>
                </c:pt>
                <c:pt idx="2437">
                  <c:v>5</c:v>
                </c:pt>
                <c:pt idx="2438">
                  <c:v>3</c:v>
                </c:pt>
                <c:pt idx="2439">
                  <c:v>2</c:v>
                </c:pt>
                <c:pt idx="2440">
                  <c:v>1</c:v>
                </c:pt>
                <c:pt idx="2441">
                  <c:v>3</c:v>
                </c:pt>
                <c:pt idx="2442">
                  <c:v>3</c:v>
                </c:pt>
                <c:pt idx="2443">
                  <c:v>10</c:v>
                </c:pt>
                <c:pt idx="2444">
                  <c:v>6</c:v>
                </c:pt>
                <c:pt idx="2445">
                  <c:v>2</c:v>
                </c:pt>
                <c:pt idx="2446">
                  <c:v>3</c:v>
                </c:pt>
                <c:pt idx="2447">
                  <c:v>6</c:v>
                </c:pt>
                <c:pt idx="2448">
                  <c:v>1</c:v>
                </c:pt>
                <c:pt idx="2449">
                  <c:v>2</c:v>
                </c:pt>
                <c:pt idx="2450">
                  <c:v>2</c:v>
                </c:pt>
                <c:pt idx="2451">
                  <c:v>1</c:v>
                </c:pt>
                <c:pt idx="2452">
                  <c:v>1</c:v>
                </c:pt>
                <c:pt idx="2453">
                  <c:v>1</c:v>
                </c:pt>
                <c:pt idx="2454">
                  <c:v>7</c:v>
                </c:pt>
                <c:pt idx="2455">
                  <c:v>7</c:v>
                </c:pt>
                <c:pt idx="2456">
                  <c:v>8</c:v>
                </c:pt>
                <c:pt idx="2457">
                  <c:v>4</c:v>
                </c:pt>
                <c:pt idx="2458">
                  <c:v>2</c:v>
                </c:pt>
                <c:pt idx="2459">
                  <c:v>2</c:v>
                </c:pt>
                <c:pt idx="2460">
                  <c:v>2</c:v>
                </c:pt>
                <c:pt idx="2461">
                  <c:v>8</c:v>
                </c:pt>
                <c:pt idx="2462">
                  <c:v>3</c:v>
                </c:pt>
                <c:pt idx="2463">
                  <c:v>3</c:v>
                </c:pt>
                <c:pt idx="2464">
                  <c:v>3</c:v>
                </c:pt>
                <c:pt idx="2465">
                  <c:v>7</c:v>
                </c:pt>
                <c:pt idx="2466">
                  <c:v>2</c:v>
                </c:pt>
                <c:pt idx="2467">
                  <c:v>4</c:v>
                </c:pt>
                <c:pt idx="2468">
                  <c:v>3</c:v>
                </c:pt>
                <c:pt idx="2469">
                  <c:v>2</c:v>
                </c:pt>
                <c:pt idx="2470">
                  <c:v>5</c:v>
                </c:pt>
                <c:pt idx="2471">
                  <c:v>2</c:v>
                </c:pt>
                <c:pt idx="2472">
                  <c:v>4</c:v>
                </c:pt>
                <c:pt idx="2473">
                  <c:v>3</c:v>
                </c:pt>
                <c:pt idx="2474">
                  <c:v>3</c:v>
                </c:pt>
                <c:pt idx="2475">
                  <c:v>3</c:v>
                </c:pt>
                <c:pt idx="2476">
                  <c:v>1</c:v>
                </c:pt>
                <c:pt idx="2477">
                  <c:v>3</c:v>
                </c:pt>
                <c:pt idx="2478">
                  <c:v>2</c:v>
                </c:pt>
                <c:pt idx="2479">
                  <c:v>2</c:v>
                </c:pt>
                <c:pt idx="2480">
                  <c:v>3</c:v>
                </c:pt>
                <c:pt idx="2481">
                  <c:v>3</c:v>
                </c:pt>
                <c:pt idx="2482">
                  <c:v>4</c:v>
                </c:pt>
                <c:pt idx="2483">
                  <c:v>1</c:v>
                </c:pt>
                <c:pt idx="2484">
                  <c:v>3</c:v>
                </c:pt>
                <c:pt idx="2485">
                  <c:v>3</c:v>
                </c:pt>
                <c:pt idx="2486">
                  <c:v>2</c:v>
                </c:pt>
                <c:pt idx="2487">
                  <c:v>3</c:v>
                </c:pt>
                <c:pt idx="2488">
                  <c:v>2</c:v>
                </c:pt>
                <c:pt idx="2489">
                  <c:v>1</c:v>
                </c:pt>
                <c:pt idx="2490">
                  <c:v>5</c:v>
                </c:pt>
                <c:pt idx="2491">
                  <c:v>4</c:v>
                </c:pt>
                <c:pt idx="2492">
                  <c:v>2</c:v>
                </c:pt>
                <c:pt idx="2493">
                  <c:v>5</c:v>
                </c:pt>
                <c:pt idx="2494">
                  <c:v>1</c:v>
                </c:pt>
                <c:pt idx="2495">
                  <c:v>2</c:v>
                </c:pt>
                <c:pt idx="2496">
                  <c:v>3</c:v>
                </c:pt>
                <c:pt idx="2497">
                  <c:v>3</c:v>
                </c:pt>
                <c:pt idx="2498">
                  <c:v>3</c:v>
                </c:pt>
                <c:pt idx="2499">
                  <c:v>2</c:v>
                </c:pt>
                <c:pt idx="2500">
                  <c:v>4</c:v>
                </c:pt>
                <c:pt idx="2501">
                  <c:v>1</c:v>
                </c:pt>
                <c:pt idx="2502">
                  <c:v>3</c:v>
                </c:pt>
                <c:pt idx="2503">
                  <c:v>8</c:v>
                </c:pt>
                <c:pt idx="2504">
                  <c:v>6</c:v>
                </c:pt>
                <c:pt idx="2505">
                  <c:v>3</c:v>
                </c:pt>
                <c:pt idx="2506">
                  <c:v>1</c:v>
                </c:pt>
                <c:pt idx="2507">
                  <c:v>9</c:v>
                </c:pt>
                <c:pt idx="2508">
                  <c:v>6</c:v>
                </c:pt>
                <c:pt idx="2509">
                  <c:v>1</c:v>
                </c:pt>
                <c:pt idx="2510">
                  <c:v>1</c:v>
                </c:pt>
                <c:pt idx="2511">
                  <c:v>1</c:v>
                </c:pt>
                <c:pt idx="2512">
                  <c:v>3</c:v>
                </c:pt>
                <c:pt idx="2513">
                  <c:v>2</c:v>
                </c:pt>
                <c:pt idx="2514">
                  <c:v>4</c:v>
                </c:pt>
                <c:pt idx="2515">
                  <c:v>1</c:v>
                </c:pt>
                <c:pt idx="2516">
                  <c:v>4</c:v>
                </c:pt>
                <c:pt idx="2517">
                  <c:v>1</c:v>
                </c:pt>
                <c:pt idx="2518">
                  <c:v>2</c:v>
                </c:pt>
                <c:pt idx="2519">
                  <c:v>1</c:v>
                </c:pt>
                <c:pt idx="2520">
                  <c:v>6</c:v>
                </c:pt>
                <c:pt idx="2521">
                  <c:v>3</c:v>
                </c:pt>
                <c:pt idx="2522">
                  <c:v>3</c:v>
                </c:pt>
                <c:pt idx="2523">
                  <c:v>5</c:v>
                </c:pt>
                <c:pt idx="2524">
                  <c:v>8</c:v>
                </c:pt>
                <c:pt idx="2525">
                  <c:v>1</c:v>
                </c:pt>
                <c:pt idx="2526">
                  <c:v>5</c:v>
                </c:pt>
                <c:pt idx="2527">
                  <c:v>2</c:v>
                </c:pt>
                <c:pt idx="2528">
                  <c:v>7</c:v>
                </c:pt>
                <c:pt idx="2529">
                  <c:v>1</c:v>
                </c:pt>
                <c:pt idx="2530">
                  <c:v>1</c:v>
                </c:pt>
                <c:pt idx="2531">
                  <c:v>3</c:v>
                </c:pt>
                <c:pt idx="2532">
                  <c:v>2</c:v>
                </c:pt>
                <c:pt idx="2533">
                  <c:v>1</c:v>
                </c:pt>
                <c:pt idx="2534">
                  <c:v>4</c:v>
                </c:pt>
                <c:pt idx="2535">
                  <c:v>4</c:v>
                </c:pt>
                <c:pt idx="2536">
                  <c:v>4</c:v>
                </c:pt>
                <c:pt idx="2537">
                  <c:v>1</c:v>
                </c:pt>
                <c:pt idx="2538">
                  <c:v>2</c:v>
                </c:pt>
                <c:pt idx="2539">
                  <c:v>5</c:v>
                </c:pt>
                <c:pt idx="2540">
                  <c:v>6</c:v>
                </c:pt>
                <c:pt idx="2541">
                  <c:v>2</c:v>
                </c:pt>
                <c:pt idx="2542">
                  <c:v>2</c:v>
                </c:pt>
                <c:pt idx="2543">
                  <c:v>3</c:v>
                </c:pt>
                <c:pt idx="2544">
                  <c:v>3</c:v>
                </c:pt>
                <c:pt idx="2545">
                  <c:v>1</c:v>
                </c:pt>
                <c:pt idx="2546">
                  <c:v>3</c:v>
                </c:pt>
                <c:pt idx="2547">
                  <c:v>3</c:v>
                </c:pt>
                <c:pt idx="2548">
                  <c:v>7</c:v>
                </c:pt>
                <c:pt idx="2549">
                  <c:v>2</c:v>
                </c:pt>
                <c:pt idx="2550">
                  <c:v>2</c:v>
                </c:pt>
                <c:pt idx="2551">
                  <c:v>2</c:v>
                </c:pt>
                <c:pt idx="2552">
                  <c:v>2</c:v>
                </c:pt>
                <c:pt idx="2553">
                  <c:v>1</c:v>
                </c:pt>
                <c:pt idx="2554">
                  <c:v>4</c:v>
                </c:pt>
                <c:pt idx="2555">
                  <c:v>1</c:v>
                </c:pt>
                <c:pt idx="2556">
                  <c:v>1</c:v>
                </c:pt>
                <c:pt idx="2557">
                  <c:v>7</c:v>
                </c:pt>
                <c:pt idx="2558">
                  <c:v>3</c:v>
                </c:pt>
                <c:pt idx="2559">
                  <c:v>1</c:v>
                </c:pt>
                <c:pt idx="2560">
                  <c:v>4</c:v>
                </c:pt>
                <c:pt idx="2561">
                  <c:v>1</c:v>
                </c:pt>
                <c:pt idx="2562">
                  <c:v>4</c:v>
                </c:pt>
                <c:pt idx="2563">
                  <c:v>11</c:v>
                </c:pt>
                <c:pt idx="2564">
                  <c:v>1</c:v>
                </c:pt>
                <c:pt idx="2565">
                  <c:v>5</c:v>
                </c:pt>
                <c:pt idx="2566">
                  <c:v>2</c:v>
                </c:pt>
                <c:pt idx="2567">
                  <c:v>1</c:v>
                </c:pt>
                <c:pt idx="2568">
                  <c:v>3</c:v>
                </c:pt>
                <c:pt idx="2569">
                  <c:v>2</c:v>
                </c:pt>
                <c:pt idx="2570">
                  <c:v>9</c:v>
                </c:pt>
                <c:pt idx="2571">
                  <c:v>7</c:v>
                </c:pt>
                <c:pt idx="2572">
                  <c:v>4</c:v>
                </c:pt>
                <c:pt idx="2573">
                  <c:v>17</c:v>
                </c:pt>
                <c:pt idx="2574">
                  <c:v>2</c:v>
                </c:pt>
                <c:pt idx="2575">
                  <c:v>1</c:v>
                </c:pt>
                <c:pt idx="2576">
                  <c:v>3</c:v>
                </c:pt>
                <c:pt idx="2577">
                  <c:v>3</c:v>
                </c:pt>
                <c:pt idx="2578">
                  <c:v>4</c:v>
                </c:pt>
                <c:pt idx="2579">
                  <c:v>4</c:v>
                </c:pt>
                <c:pt idx="2580">
                  <c:v>4</c:v>
                </c:pt>
                <c:pt idx="2581">
                  <c:v>2</c:v>
                </c:pt>
                <c:pt idx="2582">
                  <c:v>7</c:v>
                </c:pt>
                <c:pt idx="2583">
                  <c:v>4</c:v>
                </c:pt>
                <c:pt idx="2584">
                  <c:v>3</c:v>
                </c:pt>
                <c:pt idx="2585">
                  <c:v>3</c:v>
                </c:pt>
                <c:pt idx="2586">
                  <c:v>1</c:v>
                </c:pt>
                <c:pt idx="2587">
                  <c:v>13</c:v>
                </c:pt>
                <c:pt idx="2588">
                  <c:v>3</c:v>
                </c:pt>
                <c:pt idx="2589">
                  <c:v>4</c:v>
                </c:pt>
                <c:pt idx="2590">
                  <c:v>4</c:v>
                </c:pt>
                <c:pt idx="2591">
                  <c:v>2</c:v>
                </c:pt>
                <c:pt idx="2592">
                  <c:v>5</c:v>
                </c:pt>
                <c:pt idx="2593">
                  <c:v>2</c:v>
                </c:pt>
                <c:pt idx="2594">
                  <c:v>1</c:v>
                </c:pt>
                <c:pt idx="2595">
                  <c:v>5</c:v>
                </c:pt>
                <c:pt idx="2596">
                  <c:v>13</c:v>
                </c:pt>
                <c:pt idx="2597">
                  <c:v>8</c:v>
                </c:pt>
                <c:pt idx="2598">
                  <c:v>2</c:v>
                </c:pt>
                <c:pt idx="2599">
                  <c:v>1</c:v>
                </c:pt>
                <c:pt idx="2600">
                  <c:v>1</c:v>
                </c:pt>
                <c:pt idx="2601">
                  <c:v>4</c:v>
                </c:pt>
                <c:pt idx="2602">
                  <c:v>1</c:v>
                </c:pt>
                <c:pt idx="2603">
                  <c:v>3</c:v>
                </c:pt>
                <c:pt idx="2604">
                  <c:v>4</c:v>
                </c:pt>
                <c:pt idx="2605">
                  <c:v>1</c:v>
                </c:pt>
                <c:pt idx="2606">
                  <c:v>1</c:v>
                </c:pt>
                <c:pt idx="2607">
                  <c:v>1</c:v>
                </c:pt>
                <c:pt idx="2608">
                  <c:v>2</c:v>
                </c:pt>
                <c:pt idx="2609">
                  <c:v>5</c:v>
                </c:pt>
                <c:pt idx="2610">
                  <c:v>2</c:v>
                </c:pt>
                <c:pt idx="2611">
                  <c:v>3</c:v>
                </c:pt>
                <c:pt idx="2612">
                  <c:v>6</c:v>
                </c:pt>
                <c:pt idx="2613">
                  <c:v>3</c:v>
                </c:pt>
                <c:pt idx="2614">
                  <c:v>6</c:v>
                </c:pt>
                <c:pt idx="2615">
                  <c:v>1</c:v>
                </c:pt>
                <c:pt idx="2616">
                  <c:v>4</c:v>
                </c:pt>
                <c:pt idx="2617">
                  <c:v>7</c:v>
                </c:pt>
                <c:pt idx="2618">
                  <c:v>4</c:v>
                </c:pt>
                <c:pt idx="2619">
                  <c:v>3</c:v>
                </c:pt>
                <c:pt idx="2620">
                  <c:v>6</c:v>
                </c:pt>
                <c:pt idx="2621">
                  <c:v>5</c:v>
                </c:pt>
                <c:pt idx="2622">
                  <c:v>2</c:v>
                </c:pt>
                <c:pt idx="2623">
                  <c:v>2</c:v>
                </c:pt>
                <c:pt idx="2624">
                  <c:v>2</c:v>
                </c:pt>
                <c:pt idx="2625">
                  <c:v>4</c:v>
                </c:pt>
                <c:pt idx="2626">
                  <c:v>2</c:v>
                </c:pt>
                <c:pt idx="2627">
                  <c:v>6</c:v>
                </c:pt>
                <c:pt idx="2628">
                  <c:v>2</c:v>
                </c:pt>
                <c:pt idx="2629">
                  <c:v>6</c:v>
                </c:pt>
                <c:pt idx="2630">
                  <c:v>5</c:v>
                </c:pt>
                <c:pt idx="2631">
                  <c:v>3</c:v>
                </c:pt>
                <c:pt idx="2632">
                  <c:v>3</c:v>
                </c:pt>
                <c:pt idx="2633">
                  <c:v>3</c:v>
                </c:pt>
                <c:pt idx="2634">
                  <c:v>6</c:v>
                </c:pt>
                <c:pt idx="2635">
                  <c:v>2</c:v>
                </c:pt>
                <c:pt idx="2636">
                  <c:v>1</c:v>
                </c:pt>
                <c:pt idx="2637">
                  <c:v>3</c:v>
                </c:pt>
                <c:pt idx="2638">
                  <c:v>1</c:v>
                </c:pt>
                <c:pt idx="2639">
                  <c:v>5</c:v>
                </c:pt>
                <c:pt idx="2640">
                  <c:v>1</c:v>
                </c:pt>
                <c:pt idx="2641">
                  <c:v>3</c:v>
                </c:pt>
                <c:pt idx="2642">
                  <c:v>10</c:v>
                </c:pt>
                <c:pt idx="2643">
                  <c:v>3</c:v>
                </c:pt>
                <c:pt idx="2644">
                  <c:v>1</c:v>
                </c:pt>
                <c:pt idx="2645">
                  <c:v>5</c:v>
                </c:pt>
                <c:pt idx="2646">
                  <c:v>4</c:v>
                </c:pt>
                <c:pt idx="2647">
                  <c:v>2</c:v>
                </c:pt>
                <c:pt idx="2648">
                  <c:v>6</c:v>
                </c:pt>
                <c:pt idx="2649">
                  <c:v>1</c:v>
                </c:pt>
                <c:pt idx="2650">
                  <c:v>3</c:v>
                </c:pt>
                <c:pt idx="2651">
                  <c:v>2</c:v>
                </c:pt>
                <c:pt idx="2652">
                  <c:v>1</c:v>
                </c:pt>
                <c:pt idx="2653">
                  <c:v>2</c:v>
                </c:pt>
                <c:pt idx="2654">
                  <c:v>1</c:v>
                </c:pt>
                <c:pt idx="2655">
                  <c:v>3</c:v>
                </c:pt>
                <c:pt idx="2656">
                  <c:v>4</c:v>
                </c:pt>
                <c:pt idx="2657">
                  <c:v>2</c:v>
                </c:pt>
                <c:pt idx="2658">
                  <c:v>4</c:v>
                </c:pt>
                <c:pt idx="2659">
                  <c:v>3</c:v>
                </c:pt>
                <c:pt idx="2660">
                  <c:v>7</c:v>
                </c:pt>
                <c:pt idx="2661">
                  <c:v>1</c:v>
                </c:pt>
                <c:pt idx="2662">
                  <c:v>1</c:v>
                </c:pt>
                <c:pt idx="2663">
                  <c:v>3</c:v>
                </c:pt>
                <c:pt idx="2664">
                  <c:v>7</c:v>
                </c:pt>
                <c:pt idx="2665">
                  <c:v>1</c:v>
                </c:pt>
                <c:pt idx="2666">
                  <c:v>4</c:v>
                </c:pt>
                <c:pt idx="2667">
                  <c:v>3</c:v>
                </c:pt>
                <c:pt idx="2668">
                  <c:v>3</c:v>
                </c:pt>
                <c:pt idx="2669">
                  <c:v>2</c:v>
                </c:pt>
                <c:pt idx="2670">
                  <c:v>3</c:v>
                </c:pt>
                <c:pt idx="2671">
                  <c:v>4</c:v>
                </c:pt>
                <c:pt idx="2672">
                  <c:v>3</c:v>
                </c:pt>
                <c:pt idx="2673">
                  <c:v>3</c:v>
                </c:pt>
                <c:pt idx="2674">
                  <c:v>2</c:v>
                </c:pt>
                <c:pt idx="2675">
                  <c:v>4</c:v>
                </c:pt>
                <c:pt idx="2676">
                  <c:v>3</c:v>
                </c:pt>
                <c:pt idx="2677">
                  <c:v>1</c:v>
                </c:pt>
                <c:pt idx="2678">
                  <c:v>2</c:v>
                </c:pt>
                <c:pt idx="2679">
                  <c:v>1</c:v>
                </c:pt>
                <c:pt idx="2680">
                  <c:v>9</c:v>
                </c:pt>
                <c:pt idx="2681">
                  <c:v>2</c:v>
                </c:pt>
                <c:pt idx="2682">
                  <c:v>5</c:v>
                </c:pt>
                <c:pt idx="2683">
                  <c:v>4</c:v>
                </c:pt>
                <c:pt idx="2684">
                  <c:v>1</c:v>
                </c:pt>
                <c:pt idx="2685">
                  <c:v>3</c:v>
                </c:pt>
                <c:pt idx="2686">
                  <c:v>2</c:v>
                </c:pt>
                <c:pt idx="2687">
                  <c:v>6</c:v>
                </c:pt>
                <c:pt idx="2688">
                  <c:v>4</c:v>
                </c:pt>
                <c:pt idx="2689">
                  <c:v>4</c:v>
                </c:pt>
                <c:pt idx="2690">
                  <c:v>4</c:v>
                </c:pt>
                <c:pt idx="2691">
                  <c:v>3</c:v>
                </c:pt>
                <c:pt idx="2692">
                  <c:v>4</c:v>
                </c:pt>
                <c:pt idx="2693">
                  <c:v>5</c:v>
                </c:pt>
                <c:pt idx="2694">
                  <c:v>7</c:v>
                </c:pt>
                <c:pt idx="2695">
                  <c:v>3</c:v>
                </c:pt>
                <c:pt idx="2696">
                  <c:v>1</c:v>
                </c:pt>
                <c:pt idx="2697">
                  <c:v>1</c:v>
                </c:pt>
                <c:pt idx="2698">
                  <c:v>3</c:v>
                </c:pt>
                <c:pt idx="2699">
                  <c:v>3</c:v>
                </c:pt>
                <c:pt idx="2700">
                  <c:v>1</c:v>
                </c:pt>
                <c:pt idx="2701">
                  <c:v>2</c:v>
                </c:pt>
                <c:pt idx="2702">
                  <c:v>1</c:v>
                </c:pt>
                <c:pt idx="2703">
                  <c:v>5</c:v>
                </c:pt>
                <c:pt idx="2704">
                  <c:v>4</c:v>
                </c:pt>
                <c:pt idx="2705">
                  <c:v>2</c:v>
                </c:pt>
                <c:pt idx="2706">
                  <c:v>4</c:v>
                </c:pt>
                <c:pt idx="2707">
                  <c:v>2</c:v>
                </c:pt>
                <c:pt idx="2708">
                  <c:v>2</c:v>
                </c:pt>
                <c:pt idx="2709">
                  <c:v>5</c:v>
                </c:pt>
                <c:pt idx="2710">
                  <c:v>7</c:v>
                </c:pt>
                <c:pt idx="2711">
                  <c:v>3</c:v>
                </c:pt>
                <c:pt idx="2712">
                  <c:v>4</c:v>
                </c:pt>
                <c:pt idx="2713">
                  <c:v>6</c:v>
                </c:pt>
                <c:pt idx="2714">
                  <c:v>3</c:v>
                </c:pt>
                <c:pt idx="2715">
                  <c:v>6</c:v>
                </c:pt>
                <c:pt idx="2716">
                  <c:v>4</c:v>
                </c:pt>
                <c:pt idx="2717">
                  <c:v>3</c:v>
                </c:pt>
                <c:pt idx="2718">
                  <c:v>1</c:v>
                </c:pt>
                <c:pt idx="2719">
                  <c:v>1</c:v>
                </c:pt>
                <c:pt idx="2720">
                  <c:v>3</c:v>
                </c:pt>
                <c:pt idx="2721">
                  <c:v>2</c:v>
                </c:pt>
                <c:pt idx="2722">
                  <c:v>4</c:v>
                </c:pt>
                <c:pt idx="2723">
                  <c:v>2</c:v>
                </c:pt>
                <c:pt idx="2724">
                  <c:v>1</c:v>
                </c:pt>
                <c:pt idx="2725">
                  <c:v>4</c:v>
                </c:pt>
                <c:pt idx="2726">
                  <c:v>3</c:v>
                </c:pt>
                <c:pt idx="2727">
                  <c:v>1</c:v>
                </c:pt>
                <c:pt idx="2728">
                  <c:v>2</c:v>
                </c:pt>
                <c:pt idx="2729">
                  <c:v>3</c:v>
                </c:pt>
                <c:pt idx="2730">
                  <c:v>5</c:v>
                </c:pt>
                <c:pt idx="2731">
                  <c:v>2</c:v>
                </c:pt>
                <c:pt idx="2732">
                  <c:v>2</c:v>
                </c:pt>
                <c:pt idx="2733">
                  <c:v>2</c:v>
                </c:pt>
                <c:pt idx="2734">
                  <c:v>4</c:v>
                </c:pt>
                <c:pt idx="2735">
                  <c:v>6</c:v>
                </c:pt>
                <c:pt idx="2736">
                  <c:v>6</c:v>
                </c:pt>
                <c:pt idx="2737">
                  <c:v>2</c:v>
                </c:pt>
                <c:pt idx="2738">
                  <c:v>2</c:v>
                </c:pt>
                <c:pt idx="2739">
                  <c:v>1</c:v>
                </c:pt>
                <c:pt idx="2740">
                  <c:v>6</c:v>
                </c:pt>
                <c:pt idx="2741">
                  <c:v>1</c:v>
                </c:pt>
                <c:pt idx="2742">
                  <c:v>8</c:v>
                </c:pt>
                <c:pt idx="2743">
                  <c:v>4</c:v>
                </c:pt>
                <c:pt idx="2744">
                  <c:v>3</c:v>
                </c:pt>
                <c:pt idx="2745">
                  <c:v>5</c:v>
                </c:pt>
                <c:pt idx="2746">
                  <c:v>7</c:v>
                </c:pt>
                <c:pt idx="2747">
                  <c:v>5</c:v>
                </c:pt>
                <c:pt idx="2748">
                  <c:v>4</c:v>
                </c:pt>
                <c:pt idx="2749">
                  <c:v>3</c:v>
                </c:pt>
                <c:pt idx="2750">
                  <c:v>1</c:v>
                </c:pt>
                <c:pt idx="2751">
                  <c:v>3</c:v>
                </c:pt>
                <c:pt idx="2752">
                  <c:v>2</c:v>
                </c:pt>
                <c:pt idx="2753">
                  <c:v>2</c:v>
                </c:pt>
                <c:pt idx="2754">
                  <c:v>2</c:v>
                </c:pt>
                <c:pt idx="2755">
                  <c:v>2</c:v>
                </c:pt>
                <c:pt idx="2756">
                  <c:v>3</c:v>
                </c:pt>
                <c:pt idx="2757">
                  <c:v>1</c:v>
                </c:pt>
                <c:pt idx="2758">
                  <c:v>1</c:v>
                </c:pt>
                <c:pt idx="2759">
                  <c:v>8</c:v>
                </c:pt>
                <c:pt idx="2760">
                  <c:v>5</c:v>
                </c:pt>
                <c:pt idx="2761">
                  <c:v>2</c:v>
                </c:pt>
                <c:pt idx="2762">
                  <c:v>3</c:v>
                </c:pt>
                <c:pt idx="2763">
                  <c:v>6</c:v>
                </c:pt>
                <c:pt idx="2764">
                  <c:v>3</c:v>
                </c:pt>
                <c:pt idx="2765">
                  <c:v>4</c:v>
                </c:pt>
                <c:pt idx="2766">
                  <c:v>1</c:v>
                </c:pt>
                <c:pt idx="2767">
                  <c:v>1</c:v>
                </c:pt>
                <c:pt idx="2768">
                  <c:v>3</c:v>
                </c:pt>
                <c:pt idx="2769">
                  <c:v>2</c:v>
                </c:pt>
                <c:pt idx="2770">
                  <c:v>5</c:v>
                </c:pt>
                <c:pt idx="2771">
                  <c:v>4</c:v>
                </c:pt>
                <c:pt idx="2772">
                  <c:v>4</c:v>
                </c:pt>
                <c:pt idx="2773">
                  <c:v>2</c:v>
                </c:pt>
                <c:pt idx="2774">
                  <c:v>3</c:v>
                </c:pt>
                <c:pt idx="2775">
                  <c:v>11</c:v>
                </c:pt>
                <c:pt idx="2776">
                  <c:v>4</c:v>
                </c:pt>
                <c:pt idx="2777">
                  <c:v>6</c:v>
                </c:pt>
                <c:pt idx="2778">
                  <c:v>1</c:v>
                </c:pt>
                <c:pt idx="2779">
                  <c:v>2</c:v>
                </c:pt>
                <c:pt idx="2780">
                  <c:v>4</c:v>
                </c:pt>
                <c:pt idx="2781">
                  <c:v>7</c:v>
                </c:pt>
                <c:pt idx="2782">
                  <c:v>4</c:v>
                </c:pt>
                <c:pt idx="2783">
                  <c:v>4</c:v>
                </c:pt>
                <c:pt idx="2784">
                  <c:v>6</c:v>
                </c:pt>
                <c:pt idx="2785">
                  <c:v>5</c:v>
                </c:pt>
                <c:pt idx="2786">
                  <c:v>2</c:v>
                </c:pt>
                <c:pt idx="2787">
                  <c:v>4</c:v>
                </c:pt>
                <c:pt idx="2788">
                  <c:v>5</c:v>
                </c:pt>
                <c:pt idx="2789">
                  <c:v>3</c:v>
                </c:pt>
                <c:pt idx="2790">
                  <c:v>2</c:v>
                </c:pt>
                <c:pt idx="2791">
                  <c:v>1</c:v>
                </c:pt>
                <c:pt idx="2792">
                  <c:v>3</c:v>
                </c:pt>
                <c:pt idx="2793">
                  <c:v>4</c:v>
                </c:pt>
                <c:pt idx="2794">
                  <c:v>3</c:v>
                </c:pt>
                <c:pt idx="2795">
                  <c:v>2</c:v>
                </c:pt>
                <c:pt idx="2796">
                  <c:v>2</c:v>
                </c:pt>
                <c:pt idx="2797">
                  <c:v>7</c:v>
                </c:pt>
                <c:pt idx="2798">
                  <c:v>2</c:v>
                </c:pt>
                <c:pt idx="2799">
                  <c:v>4</c:v>
                </c:pt>
                <c:pt idx="2800">
                  <c:v>2</c:v>
                </c:pt>
                <c:pt idx="2801">
                  <c:v>2</c:v>
                </c:pt>
                <c:pt idx="2802">
                  <c:v>4</c:v>
                </c:pt>
                <c:pt idx="2803">
                  <c:v>2</c:v>
                </c:pt>
                <c:pt idx="2804">
                  <c:v>4</c:v>
                </c:pt>
                <c:pt idx="2805">
                  <c:v>3</c:v>
                </c:pt>
                <c:pt idx="2806">
                  <c:v>13</c:v>
                </c:pt>
                <c:pt idx="2807">
                  <c:v>3</c:v>
                </c:pt>
                <c:pt idx="2808">
                  <c:v>2</c:v>
                </c:pt>
                <c:pt idx="2809">
                  <c:v>3</c:v>
                </c:pt>
                <c:pt idx="2810">
                  <c:v>6</c:v>
                </c:pt>
                <c:pt idx="2811">
                  <c:v>9</c:v>
                </c:pt>
                <c:pt idx="2812">
                  <c:v>7</c:v>
                </c:pt>
                <c:pt idx="2813">
                  <c:v>1</c:v>
                </c:pt>
                <c:pt idx="2814">
                  <c:v>2</c:v>
                </c:pt>
                <c:pt idx="2815">
                  <c:v>2</c:v>
                </c:pt>
                <c:pt idx="2816">
                  <c:v>1</c:v>
                </c:pt>
                <c:pt idx="2817">
                  <c:v>2</c:v>
                </c:pt>
                <c:pt idx="2818">
                  <c:v>3</c:v>
                </c:pt>
                <c:pt idx="2819">
                  <c:v>2</c:v>
                </c:pt>
                <c:pt idx="2820">
                  <c:v>3</c:v>
                </c:pt>
                <c:pt idx="2821">
                  <c:v>3</c:v>
                </c:pt>
                <c:pt idx="2822">
                  <c:v>6</c:v>
                </c:pt>
                <c:pt idx="2823">
                  <c:v>2</c:v>
                </c:pt>
                <c:pt idx="2824">
                  <c:v>5</c:v>
                </c:pt>
                <c:pt idx="2825">
                  <c:v>3</c:v>
                </c:pt>
                <c:pt idx="2826">
                  <c:v>2</c:v>
                </c:pt>
                <c:pt idx="2827">
                  <c:v>3</c:v>
                </c:pt>
                <c:pt idx="2828">
                  <c:v>3</c:v>
                </c:pt>
                <c:pt idx="2829">
                  <c:v>10</c:v>
                </c:pt>
                <c:pt idx="2830">
                  <c:v>7</c:v>
                </c:pt>
                <c:pt idx="2831">
                  <c:v>2</c:v>
                </c:pt>
                <c:pt idx="2832">
                  <c:v>3</c:v>
                </c:pt>
                <c:pt idx="2833">
                  <c:v>1</c:v>
                </c:pt>
                <c:pt idx="2834">
                  <c:v>4</c:v>
                </c:pt>
                <c:pt idx="2835">
                  <c:v>4</c:v>
                </c:pt>
                <c:pt idx="2836">
                  <c:v>5</c:v>
                </c:pt>
                <c:pt idx="2837">
                  <c:v>4</c:v>
                </c:pt>
                <c:pt idx="2838">
                  <c:v>3</c:v>
                </c:pt>
                <c:pt idx="2839">
                  <c:v>4</c:v>
                </c:pt>
                <c:pt idx="2840">
                  <c:v>1</c:v>
                </c:pt>
                <c:pt idx="2841">
                  <c:v>2</c:v>
                </c:pt>
                <c:pt idx="2842">
                  <c:v>4</c:v>
                </c:pt>
                <c:pt idx="2843">
                  <c:v>2</c:v>
                </c:pt>
                <c:pt idx="2844">
                  <c:v>4</c:v>
                </c:pt>
                <c:pt idx="2845">
                  <c:v>5</c:v>
                </c:pt>
                <c:pt idx="2846">
                  <c:v>3</c:v>
                </c:pt>
                <c:pt idx="2847">
                  <c:v>5</c:v>
                </c:pt>
                <c:pt idx="2848">
                  <c:v>4</c:v>
                </c:pt>
                <c:pt idx="2849">
                  <c:v>2</c:v>
                </c:pt>
                <c:pt idx="2850">
                  <c:v>3</c:v>
                </c:pt>
                <c:pt idx="2851">
                  <c:v>3</c:v>
                </c:pt>
                <c:pt idx="2852">
                  <c:v>2</c:v>
                </c:pt>
                <c:pt idx="2853">
                  <c:v>3</c:v>
                </c:pt>
                <c:pt idx="2854">
                  <c:v>4</c:v>
                </c:pt>
                <c:pt idx="2855">
                  <c:v>5</c:v>
                </c:pt>
                <c:pt idx="2856">
                  <c:v>4</c:v>
                </c:pt>
                <c:pt idx="2857">
                  <c:v>6</c:v>
                </c:pt>
                <c:pt idx="2858">
                  <c:v>6</c:v>
                </c:pt>
                <c:pt idx="2859">
                  <c:v>6</c:v>
                </c:pt>
                <c:pt idx="2860">
                  <c:v>5</c:v>
                </c:pt>
                <c:pt idx="2861">
                  <c:v>3</c:v>
                </c:pt>
                <c:pt idx="2862">
                  <c:v>7</c:v>
                </c:pt>
                <c:pt idx="2863">
                  <c:v>6</c:v>
                </c:pt>
                <c:pt idx="2864">
                  <c:v>4</c:v>
                </c:pt>
                <c:pt idx="2865">
                  <c:v>3</c:v>
                </c:pt>
                <c:pt idx="2866">
                  <c:v>5</c:v>
                </c:pt>
                <c:pt idx="2867">
                  <c:v>3</c:v>
                </c:pt>
                <c:pt idx="2868">
                  <c:v>3</c:v>
                </c:pt>
                <c:pt idx="2869">
                  <c:v>8</c:v>
                </c:pt>
                <c:pt idx="2870">
                  <c:v>3</c:v>
                </c:pt>
                <c:pt idx="2871">
                  <c:v>4</c:v>
                </c:pt>
                <c:pt idx="2872">
                  <c:v>3</c:v>
                </c:pt>
                <c:pt idx="2873">
                  <c:v>2</c:v>
                </c:pt>
                <c:pt idx="2874">
                  <c:v>2</c:v>
                </c:pt>
                <c:pt idx="2875">
                  <c:v>9</c:v>
                </c:pt>
                <c:pt idx="2876">
                  <c:v>4</c:v>
                </c:pt>
                <c:pt idx="2877">
                  <c:v>4</c:v>
                </c:pt>
                <c:pt idx="2878">
                  <c:v>4</c:v>
                </c:pt>
                <c:pt idx="2879">
                  <c:v>4</c:v>
                </c:pt>
                <c:pt idx="2880">
                  <c:v>3</c:v>
                </c:pt>
                <c:pt idx="2881">
                  <c:v>2</c:v>
                </c:pt>
                <c:pt idx="2882">
                  <c:v>3</c:v>
                </c:pt>
                <c:pt idx="2883">
                  <c:v>3</c:v>
                </c:pt>
                <c:pt idx="2884">
                  <c:v>7</c:v>
                </c:pt>
                <c:pt idx="2885">
                  <c:v>7</c:v>
                </c:pt>
                <c:pt idx="2886">
                  <c:v>3</c:v>
                </c:pt>
                <c:pt idx="2887">
                  <c:v>3</c:v>
                </c:pt>
                <c:pt idx="2888">
                  <c:v>3</c:v>
                </c:pt>
                <c:pt idx="2889">
                  <c:v>2</c:v>
                </c:pt>
                <c:pt idx="2890">
                  <c:v>2</c:v>
                </c:pt>
                <c:pt idx="2891">
                  <c:v>4</c:v>
                </c:pt>
                <c:pt idx="2892">
                  <c:v>1</c:v>
                </c:pt>
                <c:pt idx="2893">
                  <c:v>3</c:v>
                </c:pt>
                <c:pt idx="2894">
                  <c:v>2</c:v>
                </c:pt>
                <c:pt idx="2895">
                  <c:v>5</c:v>
                </c:pt>
                <c:pt idx="2896">
                  <c:v>6</c:v>
                </c:pt>
                <c:pt idx="2897">
                  <c:v>5</c:v>
                </c:pt>
                <c:pt idx="2898">
                  <c:v>5</c:v>
                </c:pt>
                <c:pt idx="2899">
                  <c:v>3</c:v>
                </c:pt>
                <c:pt idx="2900">
                  <c:v>2</c:v>
                </c:pt>
                <c:pt idx="2901">
                  <c:v>2</c:v>
                </c:pt>
                <c:pt idx="2902">
                  <c:v>5</c:v>
                </c:pt>
                <c:pt idx="2903">
                  <c:v>4</c:v>
                </c:pt>
                <c:pt idx="2904">
                  <c:v>3</c:v>
                </c:pt>
                <c:pt idx="2905">
                  <c:v>2</c:v>
                </c:pt>
                <c:pt idx="2906">
                  <c:v>1</c:v>
                </c:pt>
                <c:pt idx="2907">
                  <c:v>6</c:v>
                </c:pt>
                <c:pt idx="2908">
                  <c:v>5</c:v>
                </c:pt>
                <c:pt idx="2909">
                  <c:v>3</c:v>
                </c:pt>
                <c:pt idx="2910">
                  <c:v>1</c:v>
                </c:pt>
                <c:pt idx="2911">
                  <c:v>1</c:v>
                </c:pt>
                <c:pt idx="2912">
                  <c:v>3</c:v>
                </c:pt>
                <c:pt idx="2913">
                  <c:v>2</c:v>
                </c:pt>
                <c:pt idx="2914">
                  <c:v>2</c:v>
                </c:pt>
                <c:pt idx="2915">
                  <c:v>2</c:v>
                </c:pt>
                <c:pt idx="2916">
                  <c:v>1</c:v>
                </c:pt>
                <c:pt idx="2917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E20-48CD-8780-59C3BFE41F71}"/>
            </c:ext>
          </c:extLst>
        </c:ser>
        <c:ser>
          <c:idx val="1"/>
          <c:order val="1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Scatter_Plot!$A$2:$A$2919</c:f>
              <c:numCache>
                <c:formatCode>General</c:formatCode>
                <c:ptCount val="2918"/>
                <c:pt idx="0">
                  <c:v>261</c:v>
                </c:pt>
                <c:pt idx="1">
                  <c:v>257</c:v>
                </c:pt>
                <c:pt idx="2">
                  <c:v>35</c:v>
                </c:pt>
                <c:pt idx="3">
                  <c:v>128</c:v>
                </c:pt>
                <c:pt idx="4">
                  <c:v>73</c:v>
                </c:pt>
                <c:pt idx="5">
                  <c:v>56</c:v>
                </c:pt>
                <c:pt idx="6">
                  <c:v>150</c:v>
                </c:pt>
                <c:pt idx="7">
                  <c:v>54</c:v>
                </c:pt>
                <c:pt idx="8">
                  <c:v>16</c:v>
                </c:pt>
                <c:pt idx="9">
                  <c:v>82</c:v>
                </c:pt>
                <c:pt idx="10">
                  <c:v>16</c:v>
                </c:pt>
                <c:pt idx="11">
                  <c:v>40</c:v>
                </c:pt>
                <c:pt idx="12">
                  <c:v>1</c:v>
                </c:pt>
                <c:pt idx="13">
                  <c:v>212</c:v>
                </c:pt>
                <c:pt idx="14">
                  <c:v>193</c:v>
                </c:pt>
                <c:pt idx="15">
                  <c:v>66</c:v>
                </c:pt>
                <c:pt idx="16">
                  <c:v>103</c:v>
                </c:pt>
                <c:pt idx="17">
                  <c:v>58</c:v>
                </c:pt>
                <c:pt idx="18">
                  <c:v>268</c:v>
                </c:pt>
                <c:pt idx="19">
                  <c:v>279</c:v>
                </c:pt>
                <c:pt idx="20">
                  <c:v>141</c:v>
                </c:pt>
                <c:pt idx="21">
                  <c:v>146</c:v>
                </c:pt>
                <c:pt idx="22">
                  <c:v>82</c:v>
                </c:pt>
                <c:pt idx="23">
                  <c:v>218</c:v>
                </c:pt>
                <c:pt idx="24">
                  <c:v>53</c:v>
                </c:pt>
                <c:pt idx="25">
                  <c:v>50</c:v>
                </c:pt>
                <c:pt idx="26">
                  <c:v>136</c:v>
                </c:pt>
                <c:pt idx="27">
                  <c:v>25</c:v>
                </c:pt>
                <c:pt idx="28">
                  <c:v>105</c:v>
                </c:pt>
                <c:pt idx="29">
                  <c:v>224</c:v>
                </c:pt>
                <c:pt idx="30">
                  <c:v>179</c:v>
                </c:pt>
                <c:pt idx="31">
                  <c:v>2</c:v>
                </c:pt>
                <c:pt idx="32">
                  <c:v>78</c:v>
                </c:pt>
                <c:pt idx="33">
                  <c:v>15</c:v>
                </c:pt>
                <c:pt idx="34">
                  <c:v>83</c:v>
                </c:pt>
                <c:pt idx="35">
                  <c:v>16</c:v>
                </c:pt>
                <c:pt idx="36">
                  <c:v>10</c:v>
                </c:pt>
                <c:pt idx="37">
                  <c:v>313</c:v>
                </c:pt>
                <c:pt idx="38">
                  <c:v>160</c:v>
                </c:pt>
                <c:pt idx="39">
                  <c:v>320</c:v>
                </c:pt>
                <c:pt idx="40">
                  <c:v>2</c:v>
                </c:pt>
                <c:pt idx="41">
                  <c:v>73</c:v>
                </c:pt>
                <c:pt idx="42">
                  <c:v>0</c:v>
                </c:pt>
                <c:pt idx="43">
                  <c:v>216</c:v>
                </c:pt>
                <c:pt idx="44">
                  <c:v>7</c:v>
                </c:pt>
                <c:pt idx="45">
                  <c:v>66</c:v>
                </c:pt>
                <c:pt idx="46">
                  <c:v>93</c:v>
                </c:pt>
                <c:pt idx="47">
                  <c:v>184</c:v>
                </c:pt>
                <c:pt idx="48">
                  <c:v>30</c:v>
                </c:pt>
                <c:pt idx="49">
                  <c:v>150</c:v>
                </c:pt>
                <c:pt idx="50">
                  <c:v>40</c:v>
                </c:pt>
                <c:pt idx="51">
                  <c:v>43</c:v>
                </c:pt>
                <c:pt idx="52">
                  <c:v>109</c:v>
                </c:pt>
                <c:pt idx="53">
                  <c:v>115</c:v>
                </c:pt>
                <c:pt idx="54">
                  <c:v>113</c:v>
                </c:pt>
                <c:pt idx="55">
                  <c:v>229</c:v>
                </c:pt>
                <c:pt idx="56">
                  <c:v>3</c:v>
                </c:pt>
                <c:pt idx="57">
                  <c:v>334</c:v>
                </c:pt>
                <c:pt idx="58">
                  <c:v>1</c:v>
                </c:pt>
                <c:pt idx="59">
                  <c:v>113</c:v>
                </c:pt>
                <c:pt idx="60">
                  <c:v>58</c:v>
                </c:pt>
                <c:pt idx="61">
                  <c:v>102</c:v>
                </c:pt>
                <c:pt idx="62">
                  <c:v>14</c:v>
                </c:pt>
                <c:pt idx="63">
                  <c:v>39</c:v>
                </c:pt>
                <c:pt idx="64">
                  <c:v>16</c:v>
                </c:pt>
                <c:pt idx="65">
                  <c:v>1</c:v>
                </c:pt>
                <c:pt idx="66">
                  <c:v>61</c:v>
                </c:pt>
                <c:pt idx="67">
                  <c:v>185</c:v>
                </c:pt>
                <c:pt idx="68">
                  <c:v>235</c:v>
                </c:pt>
                <c:pt idx="69">
                  <c:v>63</c:v>
                </c:pt>
                <c:pt idx="70">
                  <c:v>94</c:v>
                </c:pt>
                <c:pt idx="71">
                  <c:v>59</c:v>
                </c:pt>
                <c:pt idx="72">
                  <c:v>228</c:v>
                </c:pt>
                <c:pt idx="73">
                  <c:v>30</c:v>
                </c:pt>
                <c:pt idx="74">
                  <c:v>66</c:v>
                </c:pt>
                <c:pt idx="75">
                  <c:v>30</c:v>
                </c:pt>
                <c:pt idx="76">
                  <c:v>60</c:v>
                </c:pt>
                <c:pt idx="77">
                  <c:v>1</c:v>
                </c:pt>
                <c:pt idx="78">
                  <c:v>222</c:v>
                </c:pt>
                <c:pt idx="79">
                  <c:v>7</c:v>
                </c:pt>
                <c:pt idx="80">
                  <c:v>78</c:v>
                </c:pt>
                <c:pt idx="81">
                  <c:v>61</c:v>
                </c:pt>
                <c:pt idx="82">
                  <c:v>101</c:v>
                </c:pt>
                <c:pt idx="83">
                  <c:v>6</c:v>
                </c:pt>
                <c:pt idx="84">
                  <c:v>49</c:v>
                </c:pt>
                <c:pt idx="85">
                  <c:v>161</c:v>
                </c:pt>
                <c:pt idx="86">
                  <c:v>225</c:v>
                </c:pt>
                <c:pt idx="87">
                  <c:v>86</c:v>
                </c:pt>
                <c:pt idx="88">
                  <c:v>38</c:v>
                </c:pt>
                <c:pt idx="89">
                  <c:v>68</c:v>
                </c:pt>
                <c:pt idx="90">
                  <c:v>4</c:v>
                </c:pt>
                <c:pt idx="91">
                  <c:v>24</c:v>
                </c:pt>
                <c:pt idx="92">
                  <c:v>85</c:v>
                </c:pt>
                <c:pt idx="93">
                  <c:v>58</c:v>
                </c:pt>
                <c:pt idx="94">
                  <c:v>61</c:v>
                </c:pt>
                <c:pt idx="95">
                  <c:v>164</c:v>
                </c:pt>
                <c:pt idx="96">
                  <c:v>263</c:v>
                </c:pt>
                <c:pt idx="97">
                  <c:v>285</c:v>
                </c:pt>
                <c:pt idx="98">
                  <c:v>237</c:v>
                </c:pt>
                <c:pt idx="99">
                  <c:v>76</c:v>
                </c:pt>
                <c:pt idx="100">
                  <c:v>9</c:v>
                </c:pt>
                <c:pt idx="101">
                  <c:v>18</c:v>
                </c:pt>
                <c:pt idx="102">
                  <c:v>59</c:v>
                </c:pt>
                <c:pt idx="103">
                  <c:v>106</c:v>
                </c:pt>
                <c:pt idx="104">
                  <c:v>191</c:v>
                </c:pt>
                <c:pt idx="105">
                  <c:v>54</c:v>
                </c:pt>
                <c:pt idx="106">
                  <c:v>26</c:v>
                </c:pt>
                <c:pt idx="107">
                  <c:v>349</c:v>
                </c:pt>
                <c:pt idx="108">
                  <c:v>64</c:v>
                </c:pt>
                <c:pt idx="109">
                  <c:v>285</c:v>
                </c:pt>
                <c:pt idx="110">
                  <c:v>60</c:v>
                </c:pt>
                <c:pt idx="111">
                  <c:v>82</c:v>
                </c:pt>
                <c:pt idx="112">
                  <c:v>218</c:v>
                </c:pt>
                <c:pt idx="113">
                  <c:v>105</c:v>
                </c:pt>
                <c:pt idx="114">
                  <c:v>17</c:v>
                </c:pt>
                <c:pt idx="115">
                  <c:v>10</c:v>
                </c:pt>
                <c:pt idx="116">
                  <c:v>362</c:v>
                </c:pt>
                <c:pt idx="117">
                  <c:v>149</c:v>
                </c:pt>
                <c:pt idx="118">
                  <c:v>204</c:v>
                </c:pt>
                <c:pt idx="119">
                  <c:v>91</c:v>
                </c:pt>
                <c:pt idx="120">
                  <c:v>162</c:v>
                </c:pt>
                <c:pt idx="121">
                  <c:v>72</c:v>
                </c:pt>
                <c:pt idx="122">
                  <c:v>143</c:v>
                </c:pt>
                <c:pt idx="123">
                  <c:v>285</c:v>
                </c:pt>
                <c:pt idx="124">
                  <c:v>37</c:v>
                </c:pt>
                <c:pt idx="125">
                  <c:v>8</c:v>
                </c:pt>
                <c:pt idx="126">
                  <c:v>130</c:v>
                </c:pt>
                <c:pt idx="127">
                  <c:v>54</c:v>
                </c:pt>
                <c:pt idx="128">
                  <c:v>110</c:v>
                </c:pt>
                <c:pt idx="129">
                  <c:v>137</c:v>
                </c:pt>
                <c:pt idx="130">
                  <c:v>146</c:v>
                </c:pt>
                <c:pt idx="131">
                  <c:v>46</c:v>
                </c:pt>
                <c:pt idx="132">
                  <c:v>38</c:v>
                </c:pt>
                <c:pt idx="133">
                  <c:v>67</c:v>
                </c:pt>
                <c:pt idx="134">
                  <c:v>10</c:v>
                </c:pt>
                <c:pt idx="135">
                  <c:v>28</c:v>
                </c:pt>
                <c:pt idx="136">
                  <c:v>36</c:v>
                </c:pt>
                <c:pt idx="137">
                  <c:v>24</c:v>
                </c:pt>
                <c:pt idx="138">
                  <c:v>7</c:v>
                </c:pt>
                <c:pt idx="139">
                  <c:v>177</c:v>
                </c:pt>
                <c:pt idx="140">
                  <c:v>68</c:v>
                </c:pt>
                <c:pt idx="141">
                  <c:v>38</c:v>
                </c:pt>
                <c:pt idx="142">
                  <c:v>92</c:v>
                </c:pt>
                <c:pt idx="143">
                  <c:v>121</c:v>
                </c:pt>
                <c:pt idx="144">
                  <c:v>193</c:v>
                </c:pt>
                <c:pt idx="145">
                  <c:v>99</c:v>
                </c:pt>
                <c:pt idx="146">
                  <c:v>26</c:v>
                </c:pt>
                <c:pt idx="147">
                  <c:v>53</c:v>
                </c:pt>
                <c:pt idx="148">
                  <c:v>93</c:v>
                </c:pt>
                <c:pt idx="149">
                  <c:v>29</c:v>
                </c:pt>
                <c:pt idx="150">
                  <c:v>108</c:v>
                </c:pt>
                <c:pt idx="151">
                  <c:v>105</c:v>
                </c:pt>
                <c:pt idx="152">
                  <c:v>237</c:v>
                </c:pt>
                <c:pt idx="153">
                  <c:v>176</c:v>
                </c:pt>
                <c:pt idx="154">
                  <c:v>79</c:v>
                </c:pt>
                <c:pt idx="155">
                  <c:v>175</c:v>
                </c:pt>
                <c:pt idx="156">
                  <c:v>14</c:v>
                </c:pt>
                <c:pt idx="157">
                  <c:v>3</c:v>
                </c:pt>
                <c:pt idx="158">
                  <c:v>8</c:v>
                </c:pt>
                <c:pt idx="159">
                  <c:v>29</c:v>
                </c:pt>
                <c:pt idx="160">
                  <c:v>151</c:v>
                </c:pt>
                <c:pt idx="161">
                  <c:v>85</c:v>
                </c:pt>
                <c:pt idx="162">
                  <c:v>299</c:v>
                </c:pt>
                <c:pt idx="163">
                  <c:v>38</c:v>
                </c:pt>
                <c:pt idx="164">
                  <c:v>137</c:v>
                </c:pt>
                <c:pt idx="165">
                  <c:v>285</c:v>
                </c:pt>
                <c:pt idx="166">
                  <c:v>43</c:v>
                </c:pt>
                <c:pt idx="167">
                  <c:v>222</c:v>
                </c:pt>
                <c:pt idx="168">
                  <c:v>20</c:v>
                </c:pt>
                <c:pt idx="169">
                  <c:v>62</c:v>
                </c:pt>
                <c:pt idx="170">
                  <c:v>133</c:v>
                </c:pt>
                <c:pt idx="171">
                  <c:v>126</c:v>
                </c:pt>
                <c:pt idx="172">
                  <c:v>23</c:v>
                </c:pt>
                <c:pt idx="173">
                  <c:v>89</c:v>
                </c:pt>
                <c:pt idx="174">
                  <c:v>7</c:v>
                </c:pt>
                <c:pt idx="175">
                  <c:v>3</c:v>
                </c:pt>
                <c:pt idx="176">
                  <c:v>92</c:v>
                </c:pt>
                <c:pt idx="177">
                  <c:v>292</c:v>
                </c:pt>
                <c:pt idx="178">
                  <c:v>242</c:v>
                </c:pt>
                <c:pt idx="179">
                  <c:v>38</c:v>
                </c:pt>
                <c:pt idx="180">
                  <c:v>18</c:v>
                </c:pt>
                <c:pt idx="181">
                  <c:v>103</c:v>
                </c:pt>
                <c:pt idx="182">
                  <c:v>212</c:v>
                </c:pt>
                <c:pt idx="183">
                  <c:v>37</c:v>
                </c:pt>
                <c:pt idx="184">
                  <c:v>82</c:v>
                </c:pt>
                <c:pt idx="185">
                  <c:v>44</c:v>
                </c:pt>
                <c:pt idx="186">
                  <c:v>26</c:v>
                </c:pt>
                <c:pt idx="187">
                  <c:v>1</c:v>
                </c:pt>
                <c:pt idx="188">
                  <c:v>66</c:v>
                </c:pt>
                <c:pt idx="189">
                  <c:v>29</c:v>
                </c:pt>
                <c:pt idx="190">
                  <c:v>46</c:v>
                </c:pt>
                <c:pt idx="191">
                  <c:v>28</c:v>
                </c:pt>
                <c:pt idx="192">
                  <c:v>141</c:v>
                </c:pt>
                <c:pt idx="193">
                  <c:v>91</c:v>
                </c:pt>
                <c:pt idx="194">
                  <c:v>112</c:v>
                </c:pt>
                <c:pt idx="195">
                  <c:v>195</c:v>
                </c:pt>
                <c:pt idx="196">
                  <c:v>146</c:v>
                </c:pt>
                <c:pt idx="197">
                  <c:v>111</c:v>
                </c:pt>
                <c:pt idx="198">
                  <c:v>327</c:v>
                </c:pt>
                <c:pt idx="199">
                  <c:v>144</c:v>
                </c:pt>
                <c:pt idx="200">
                  <c:v>61</c:v>
                </c:pt>
                <c:pt idx="201">
                  <c:v>250</c:v>
                </c:pt>
                <c:pt idx="202">
                  <c:v>17</c:v>
                </c:pt>
                <c:pt idx="203">
                  <c:v>58</c:v>
                </c:pt>
                <c:pt idx="204">
                  <c:v>62</c:v>
                </c:pt>
                <c:pt idx="205">
                  <c:v>68</c:v>
                </c:pt>
                <c:pt idx="206">
                  <c:v>40</c:v>
                </c:pt>
                <c:pt idx="207">
                  <c:v>17</c:v>
                </c:pt>
                <c:pt idx="208">
                  <c:v>198</c:v>
                </c:pt>
                <c:pt idx="209">
                  <c:v>62</c:v>
                </c:pt>
                <c:pt idx="210">
                  <c:v>14</c:v>
                </c:pt>
                <c:pt idx="211">
                  <c:v>177</c:v>
                </c:pt>
                <c:pt idx="212">
                  <c:v>125</c:v>
                </c:pt>
                <c:pt idx="213">
                  <c:v>17</c:v>
                </c:pt>
                <c:pt idx="214">
                  <c:v>301</c:v>
                </c:pt>
                <c:pt idx="215">
                  <c:v>7</c:v>
                </c:pt>
                <c:pt idx="216">
                  <c:v>5</c:v>
                </c:pt>
                <c:pt idx="217">
                  <c:v>52</c:v>
                </c:pt>
                <c:pt idx="218">
                  <c:v>28</c:v>
                </c:pt>
                <c:pt idx="219">
                  <c:v>15</c:v>
                </c:pt>
                <c:pt idx="220">
                  <c:v>10</c:v>
                </c:pt>
                <c:pt idx="221">
                  <c:v>185</c:v>
                </c:pt>
                <c:pt idx="222">
                  <c:v>101</c:v>
                </c:pt>
                <c:pt idx="223">
                  <c:v>17</c:v>
                </c:pt>
                <c:pt idx="224">
                  <c:v>77</c:v>
                </c:pt>
                <c:pt idx="225">
                  <c:v>47</c:v>
                </c:pt>
                <c:pt idx="226">
                  <c:v>64</c:v>
                </c:pt>
                <c:pt idx="227">
                  <c:v>4</c:v>
                </c:pt>
                <c:pt idx="228">
                  <c:v>90</c:v>
                </c:pt>
                <c:pt idx="229">
                  <c:v>28</c:v>
                </c:pt>
                <c:pt idx="230">
                  <c:v>3</c:v>
                </c:pt>
                <c:pt idx="231">
                  <c:v>203</c:v>
                </c:pt>
                <c:pt idx="232">
                  <c:v>26</c:v>
                </c:pt>
                <c:pt idx="233">
                  <c:v>26</c:v>
                </c:pt>
                <c:pt idx="234">
                  <c:v>1</c:v>
                </c:pt>
                <c:pt idx="235">
                  <c:v>255</c:v>
                </c:pt>
                <c:pt idx="236">
                  <c:v>3</c:v>
                </c:pt>
                <c:pt idx="237">
                  <c:v>11</c:v>
                </c:pt>
                <c:pt idx="238">
                  <c:v>95</c:v>
                </c:pt>
                <c:pt idx="239">
                  <c:v>67</c:v>
                </c:pt>
                <c:pt idx="240">
                  <c:v>295</c:v>
                </c:pt>
                <c:pt idx="241">
                  <c:v>142</c:v>
                </c:pt>
                <c:pt idx="242">
                  <c:v>26</c:v>
                </c:pt>
                <c:pt idx="243">
                  <c:v>51</c:v>
                </c:pt>
                <c:pt idx="244">
                  <c:v>41</c:v>
                </c:pt>
                <c:pt idx="245">
                  <c:v>113</c:v>
                </c:pt>
                <c:pt idx="246">
                  <c:v>154</c:v>
                </c:pt>
                <c:pt idx="247">
                  <c:v>85</c:v>
                </c:pt>
                <c:pt idx="248">
                  <c:v>19</c:v>
                </c:pt>
                <c:pt idx="249">
                  <c:v>16</c:v>
                </c:pt>
                <c:pt idx="250">
                  <c:v>75</c:v>
                </c:pt>
                <c:pt idx="251">
                  <c:v>81</c:v>
                </c:pt>
                <c:pt idx="252">
                  <c:v>35</c:v>
                </c:pt>
                <c:pt idx="253">
                  <c:v>11</c:v>
                </c:pt>
                <c:pt idx="254">
                  <c:v>149</c:v>
                </c:pt>
                <c:pt idx="255">
                  <c:v>41</c:v>
                </c:pt>
                <c:pt idx="256">
                  <c:v>2</c:v>
                </c:pt>
                <c:pt idx="257">
                  <c:v>17</c:v>
                </c:pt>
                <c:pt idx="258">
                  <c:v>44</c:v>
                </c:pt>
                <c:pt idx="259">
                  <c:v>300</c:v>
                </c:pt>
                <c:pt idx="260">
                  <c:v>300</c:v>
                </c:pt>
                <c:pt idx="261">
                  <c:v>64</c:v>
                </c:pt>
                <c:pt idx="262">
                  <c:v>31</c:v>
                </c:pt>
                <c:pt idx="263">
                  <c:v>97</c:v>
                </c:pt>
                <c:pt idx="264">
                  <c:v>45</c:v>
                </c:pt>
                <c:pt idx="265">
                  <c:v>29</c:v>
                </c:pt>
                <c:pt idx="266">
                  <c:v>96</c:v>
                </c:pt>
                <c:pt idx="267">
                  <c:v>19</c:v>
                </c:pt>
                <c:pt idx="268">
                  <c:v>89</c:v>
                </c:pt>
                <c:pt idx="269">
                  <c:v>148</c:v>
                </c:pt>
                <c:pt idx="270">
                  <c:v>38</c:v>
                </c:pt>
                <c:pt idx="271">
                  <c:v>75</c:v>
                </c:pt>
                <c:pt idx="272">
                  <c:v>144</c:v>
                </c:pt>
                <c:pt idx="273">
                  <c:v>64</c:v>
                </c:pt>
                <c:pt idx="274">
                  <c:v>139</c:v>
                </c:pt>
                <c:pt idx="275">
                  <c:v>98</c:v>
                </c:pt>
                <c:pt idx="276">
                  <c:v>161</c:v>
                </c:pt>
                <c:pt idx="277">
                  <c:v>11</c:v>
                </c:pt>
                <c:pt idx="278">
                  <c:v>65</c:v>
                </c:pt>
                <c:pt idx="279">
                  <c:v>4</c:v>
                </c:pt>
                <c:pt idx="280">
                  <c:v>108</c:v>
                </c:pt>
                <c:pt idx="281">
                  <c:v>169</c:v>
                </c:pt>
                <c:pt idx="282">
                  <c:v>213</c:v>
                </c:pt>
                <c:pt idx="283">
                  <c:v>115</c:v>
                </c:pt>
                <c:pt idx="284">
                  <c:v>58</c:v>
                </c:pt>
                <c:pt idx="285">
                  <c:v>104</c:v>
                </c:pt>
                <c:pt idx="286">
                  <c:v>9</c:v>
                </c:pt>
                <c:pt idx="287">
                  <c:v>52</c:v>
                </c:pt>
                <c:pt idx="288">
                  <c:v>45</c:v>
                </c:pt>
                <c:pt idx="289">
                  <c:v>223</c:v>
                </c:pt>
                <c:pt idx="290">
                  <c:v>4</c:v>
                </c:pt>
                <c:pt idx="291">
                  <c:v>99</c:v>
                </c:pt>
                <c:pt idx="292">
                  <c:v>296</c:v>
                </c:pt>
                <c:pt idx="293">
                  <c:v>59</c:v>
                </c:pt>
                <c:pt idx="294">
                  <c:v>55</c:v>
                </c:pt>
                <c:pt idx="295">
                  <c:v>27</c:v>
                </c:pt>
                <c:pt idx="296">
                  <c:v>56</c:v>
                </c:pt>
                <c:pt idx="297">
                  <c:v>6</c:v>
                </c:pt>
                <c:pt idx="298">
                  <c:v>103</c:v>
                </c:pt>
                <c:pt idx="299">
                  <c:v>105</c:v>
                </c:pt>
                <c:pt idx="300">
                  <c:v>163</c:v>
                </c:pt>
                <c:pt idx="301">
                  <c:v>185</c:v>
                </c:pt>
                <c:pt idx="302">
                  <c:v>53</c:v>
                </c:pt>
                <c:pt idx="303">
                  <c:v>79</c:v>
                </c:pt>
                <c:pt idx="304">
                  <c:v>25</c:v>
                </c:pt>
                <c:pt idx="305">
                  <c:v>182</c:v>
                </c:pt>
                <c:pt idx="306">
                  <c:v>40</c:v>
                </c:pt>
                <c:pt idx="307">
                  <c:v>156</c:v>
                </c:pt>
                <c:pt idx="308">
                  <c:v>84</c:v>
                </c:pt>
                <c:pt idx="309">
                  <c:v>51</c:v>
                </c:pt>
                <c:pt idx="310">
                  <c:v>35</c:v>
                </c:pt>
                <c:pt idx="311">
                  <c:v>64</c:v>
                </c:pt>
                <c:pt idx="312">
                  <c:v>38</c:v>
                </c:pt>
                <c:pt idx="313">
                  <c:v>165</c:v>
                </c:pt>
                <c:pt idx="314">
                  <c:v>2</c:v>
                </c:pt>
                <c:pt idx="315">
                  <c:v>6</c:v>
                </c:pt>
                <c:pt idx="316">
                  <c:v>66</c:v>
                </c:pt>
                <c:pt idx="317">
                  <c:v>25</c:v>
                </c:pt>
                <c:pt idx="318">
                  <c:v>16</c:v>
                </c:pt>
                <c:pt idx="319">
                  <c:v>116</c:v>
                </c:pt>
                <c:pt idx="320">
                  <c:v>48</c:v>
                </c:pt>
                <c:pt idx="321">
                  <c:v>143</c:v>
                </c:pt>
                <c:pt idx="322">
                  <c:v>44</c:v>
                </c:pt>
                <c:pt idx="323">
                  <c:v>15</c:v>
                </c:pt>
                <c:pt idx="324">
                  <c:v>99</c:v>
                </c:pt>
                <c:pt idx="325">
                  <c:v>93</c:v>
                </c:pt>
                <c:pt idx="326">
                  <c:v>9</c:v>
                </c:pt>
                <c:pt idx="327">
                  <c:v>19</c:v>
                </c:pt>
                <c:pt idx="328">
                  <c:v>102</c:v>
                </c:pt>
                <c:pt idx="329">
                  <c:v>58</c:v>
                </c:pt>
                <c:pt idx="330">
                  <c:v>32</c:v>
                </c:pt>
                <c:pt idx="331">
                  <c:v>271</c:v>
                </c:pt>
                <c:pt idx="332">
                  <c:v>40</c:v>
                </c:pt>
                <c:pt idx="333">
                  <c:v>24</c:v>
                </c:pt>
                <c:pt idx="334">
                  <c:v>68</c:v>
                </c:pt>
                <c:pt idx="335">
                  <c:v>265</c:v>
                </c:pt>
                <c:pt idx="336">
                  <c:v>190</c:v>
                </c:pt>
                <c:pt idx="337">
                  <c:v>117</c:v>
                </c:pt>
                <c:pt idx="338">
                  <c:v>144</c:v>
                </c:pt>
                <c:pt idx="339">
                  <c:v>230</c:v>
                </c:pt>
                <c:pt idx="340">
                  <c:v>243</c:v>
                </c:pt>
                <c:pt idx="341">
                  <c:v>1</c:v>
                </c:pt>
                <c:pt idx="342">
                  <c:v>133</c:v>
                </c:pt>
                <c:pt idx="343">
                  <c:v>27</c:v>
                </c:pt>
                <c:pt idx="344">
                  <c:v>243</c:v>
                </c:pt>
                <c:pt idx="345">
                  <c:v>308</c:v>
                </c:pt>
                <c:pt idx="346">
                  <c:v>125</c:v>
                </c:pt>
                <c:pt idx="347">
                  <c:v>17</c:v>
                </c:pt>
                <c:pt idx="348">
                  <c:v>170</c:v>
                </c:pt>
                <c:pt idx="349">
                  <c:v>138</c:v>
                </c:pt>
                <c:pt idx="350">
                  <c:v>117</c:v>
                </c:pt>
                <c:pt idx="351">
                  <c:v>42</c:v>
                </c:pt>
                <c:pt idx="352">
                  <c:v>57</c:v>
                </c:pt>
                <c:pt idx="353">
                  <c:v>215</c:v>
                </c:pt>
                <c:pt idx="354">
                  <c:v>40</c:v>
                </c:pt>
                <c:pt idx="355">
                  <c:v>98</c:v>
                </c:pt>
                <c:pt idx="356">
                  <c:v>5</c:v>
                </c:pt>
                <c:pt idx="357">
                  <c:v>116</c:v>
                </c:pt>
                <c:pt idx="358">
                  <c:v>26</c:v>
                </c:pt>
                <c:pt idx="359">
                  <c:v>53</c:v>
                </c:pt>
                <c:pt idx="360">
                  <c:v>36</c:v>
                </c:pt>
                <c:pt idx="361">
                  <c:v>114</c:v>
                </c:pt>
                <c:pt idx="362">
                  <c:v>198</c:v>
                </c:pt>
                <c:pt idx="363">
                  <c:v>45</c:v>
                </c:pt>
                <c:pt idx="364">
                  <c:v>187</c:v>
                </c:pt>
                <c:pt idx="365">
                  <c:v>183</c:v>
                </c:pt>
                <c:pt idx="366">
                  <c:v>47</c:v>
                </c:pt>
                <c:pt idx="367">
                  <c:v>128</c:v>
                </c:pt>
                <c:pt idx="368">
                  <c:v>40</c:v>
                </c:pt>
                <c:pt idx="369">
                  <c:v>191</c:v>
                </c:pt>
                <c:pt idx="370">
                  <c:v>74</c:v>
                </c:pt>
                <c:pt idx="371">
                  <c:v>41</c:v>
                </c:pt>
                <c:pt idx="372">
                  <c:v>47</c:v>
                </c:pt>
                <c:pt idx="373">
                  <c:v>102</c:v>
                </c:pt>
                <c:pt idx="374">
                  <c:v>205</c:v>
                </c:pt>
                <c:pt idx="375">
                  <c:v>195</c:v>
                </c:pt>
                <c:pt idx="376">
                  <c:v>63</c:v>
                </c:pt>
                <c:pt idx="377">
                  <c:v>154</c:v>
                </c:pt>
                <c:pt idx="378">
                  <c:v>105</c:v>
                </c:pt>
                <c:pt idx="379">
                  <c:v>199</c:v>
                </c:pt>
                <c:pt idx="380">
                  <c:v>14</c:v>
                </c:pt>
                <c:pt idx="381">
                  <c:v>76</c:v>
                </c:pt>
                <c:pt idx="382">
                  <c:v>37</c:v>
                </c:pt>
                <c:pt idx="383">
                  <c:v>83</c:v>
                </c:pt>
                <c:pt idx="384">
                  <c:v>52</c:v>
                </c:pt>
                <c:pt idx="385">
                  <c:v>193</c:v>
                </c:pt>
                <c:pt idx="386">
                  <c:v>14</c:v>
                </c:pt>
                <c:pt idx="387">
                  <c:v>100</c:v>
                </c:pt>
                <c:pt idx="388">
                  <c:v>262</c:v>
                </c:pt>
                <c:pt idx="389">
                  <c:v>12</c:v>
                </c:pt>
                <c:pt idx="390">
                  <c:v>44</c:v>
                </c:pt>
                <c:pt idx="391">
                  <c:v>52</c:v>
                </c:pt>
                <c:pt idx="392">
                  <c:v>95</c:v>
                </c:pt>
                <c:pt idx="393">
                  <c:v>56</c:v>
                </c:pt>
                <c:pt idx="394">
                  <c:v>155</c:v>
                </c:pt>
                <c:pt idx="395">
                  <c:v>34</c:v>
                </c:pt>
                <c:pt idx="396">
                  <c:v>115</c:v>
                </c:pt>
                <c:pt idx="397">
                  <c:v>262</c:v>
                </c:pt>
                <c:pt idx="398">
                  <c:v>58</c:v>
                </c:pt>
                <c:pt idx="399">
                  <c:v>123</c:v>
                </c:pt>
                <c:pt idx="400">
                  <c:v>52</c:v>
                </c:pt>
                <c:pt idx="401">
                  <c:v>85</c:v>
                </c:pt>
                <c:pt idx="402">
                  <c:v>9</c:v>
                </c:pt>
                <c:pt idx="403">
                  <c:v>7</c:v>
                </c:pt>
                <c:pt idx="404">
                  <c:v>184</c:v>
                </c:pt>
                <c:pt idx="405">
                  <c:v>119</c:v>
                </c:pt>
                <c:pt idx="406">
                  <c:v>84</c:v>
                </c:pt>
                <c:pt idx="407">
                  <c:v>45</c:v>
                </c:pt>
                <c:pt idx="408">
                  <c:v>22</c:v>
                </c:pt>
                <c:pt idx="409">
                  <c:v>33</c:v>
                </c:pt>
                <c:pt idx="410">
                  <c:v>82</c:v>
                </c:pt>
                <c:pt idx="411">
                  <c:v>45</c:v>
                </c:pt>
                <c:pt idx="412">
                  <c:v>75</c:v>
                </c:pt>
                <c:pt idx="413">
                  <c:v>253</c:v>
                </c:pt>
                <c:pt idx="414">
                  <c:v>0</c:v>
                </c:pt>
                <c:pt idx="415">
                  <c:v>17</c:v>
                </c:pt>
                <c:pt idx="416">
                  <c:v>80</c:v>
                </c:pt>
                <c:pt idx="417">
                  <c:v>30</c:v>
                </c:pt>
                <c:pt idx="418">
                  <c:v>4</c:v>
                </c:pt>
                <c:pt idx="419">
                  <c:v>8</c:v>
                </c:pt>
                <c:pt idx="420">
                  <c:v>112</c:v>
                </c:pt>
                <c:pt idx="421">
                  <c:v>84</c:v>
                </c:pt>
                <c:pt idx="422">
                  <c:v>68</c:v>
                </c:pt>
                <c:pt idx="423">
                  <c:v>18</c:v>
                </c:pt>
                <c:pt idx="424">
                  <c:v>71</c:v>
                </c:pt>
                <c:pt idx="425">
                  <c:v>209</c:v>
                </c:pt>
                <c:pt idx="426">
                  <c:v>60</c:v>
                </c:pt>
                <c:pt idx="427">
                  <c:v>154</c:v>
                </c:pt>
                <c:pt idx="428">
                  <c:v>73</c:v>
                </c:pt>
                <c:pt idx="429">
                  <c:v>27</c:v>
                </c:pt>
                <c:pt idx="430">
                  <c:v>48</c:v>
                </c:pt>
                <c:pt idx="431">
                  <c:v>70</c:v>
                </c:pt>
                <c:pt idx="432">
                  <c:v>2</c:v>
                </c:pt>
                <c:pt idx="433">
                  <c:v>279</c:v>
                </c:pt>
                <c:pt idx="434">
                  <c:v>155</c:v>
                </c:pt>
                <c:pt idx="435">
                  <c:v>63</c:v>
                </c:pt>
                <c:pt idx="436">
                  <c:v>276</c:v>
                </c:pt>
                <c:pt idx="437">
                  <c:v>61</c:v>
                </c:pt>
                <c:pt idx="438">
                  <c:v>63</c:v>
                </c:pt>
                <c:pt idx="439">
                  <c:v>98</c:v>
                </c:pt>
                <c:pt idx="440">
                  <c:v>69</c:v>
                </c:pt>
                <c:pt idx="441">
                  <c:v>69</c:v>
                </c:pt>
                <c:pt idx="442">
                  <c:v>18</c:v>
                </c:pt>
                <c:pt idx="443">
                  <c:v>34</c:v>
                </c:pt>
                <c:pt idx="444">
                  <c:v>32</c:v>
                </c:pt>
                <c:pt idx="445">
                  <c:v>150</c:v>
                </c:pt>
                <c:pt idx="446">
                  <c:v>145</c:v>
                </c:pt>
                <c:pt idx="447">
                  <c:v>76</c:v>
                </c:pt>
                <c:pt idx="448">
                  <c:v>134</c:v>
                </c:pt>
                <c:pt idx="449">
                  <c:v>52</c:v>
                </c:pt>
                <c:pt idx="450">
                  <c:v>82</c:v>
                </c:pt>
                <c:pt idx="451">
                  <c:v>20</c:v>
                </c:pt>
                <c:pt idx="452">
                  <c:v>48</c:v>
                </c:pt>
                <c:pt idx="453">
                  <c:v>62</c:v>
                </c:pt>
                <c:pt idx="454">
                  <c:v>19</c:v>
                </c:pt>
                <c:pt idx="455">
                  <c:v>122</c:v>
                </c:pt>
                <c:pt idx="456">
                  <c:v>73</c:v>
                </c:pt>
                <c:pt idx="457">
                  <c:v>8</c:v>
                </c:pt>
                <c:pt idx="458">
                  <c:v>78</c:v>
                </c:pt>
                <c:pt idx="459">
                  <c:v>342</c:v>
                </c:pt>
                <c:pt idx="460">
                  <c:v>157</c:v>
                </c:pt>
                <c:pt idx="461">
                  <c:v>7</c:v>
                </c:pt>
                <c:pt idx="462">
                  <c:v>82</c:v>
                </c:pt>
                <c:pt idx="463">
                  <c:v>211</c:v>
                </c:pt>
                <c:pt idx="464">
                  <c:v>139</c:v>
                </c:pt>
                <c:pt idx="465">
                  <c:v>191</c:v>
                </c:pt>
                <c:pt idx="466">
                  <c:v>117</c:v>
                </c:pt>
                <c:pt idx="467">
                  <c:v>49</c:v>
                </c:pt>
                <c:pt idx="468">
                  <c:v>280</c:v>
                </c:pt>
                <c:pt idx="469">
                  <c:v>146</c:v>
                </c:pt>
                <c:pt idx="470">
                  <c:v>332</c:v>
                </c:pt>
                <c:pt idx="471">
                  <c:v>305</c:v>
                </c:pt>
                <c:pt idx="472">
                  <c:v>280</c:v>
                </c:pt>
                <c:pt idx="473">
                  <c:v>287</c:v>
                </c:pt>
                <c:pt idx="474">
                  <c:v>22</c:v>
                </c:pt>
                <c:pt idx="475">
                  <c:v>45</c:v>
                </c:pt>
                <c:pt idx="476">
                  <c:v>33</c:v>
                </c:pt>
                <c:pt idx="477">
                  <c:v>8</c:v>
                </c:pt>
                <c:pt idx="478">
                  <c:v>8</c:v>
                </c:pt>
                <c:pt idx="479">
                  <c:v>19</c:v>
                </c:pt>
                <c:pt idx="480">
                  <c:v>29</c:v>
                </c:pt>
                <c:pt idx="481">
                  <c:v>76</c:v>
                </c:pt>
                <c:pt idx="482">
                  <c:v>1</c:v>
                </c:pt>
                <c:pt idx="483">
                  <c:v>195</c:v>
                </c:pt>
                <c:pt idx="484">
                  <c:v>191</c:v>
                </c:pt>
                <c:pt idx="485">
                  <c:v>3</c:v>
                </c:pt>
                <c:pt idx="486">
                  <c:v>199</c:v>
                </c:pt>
                <c:pt idx="487">
                  <c:v>50</c:v>
                </c:pt>
                <c:pt idx="488">
                  <c:v>91</c:v>
                </c:pt>
                <c:pt idx="489">
                  <c:v>131</c:v>
                </c:pt>
                <c:pt idx="490">
                  <c:v>33</c:v>
                </c:pt>
                <c:pt idx="491">
                  <c:v>35</c:v>
                </c:pt>
                <c:pt idx="492">
                  <c:v>139</c:v>
                </c:pt>
                <c:pt idx="493">
                  <c:v>310</c:v>
                </c:pt>
                <c:pt idx="494">
                  <c:v>79</c:v>
                </c:pt>
                <c:pt idx="495">
                  <c:v>3</c:v>
                </c:pt>
                <c:pt idx="496">
                  <c:v>135</c:v>
                </c:pt>
                <c:pt idx="497">
                  <c:v>105</c:v>
                </c:pt>
                <c:pt idx="498">
                  <c:v>247</c:v>
                </c:pt>
                <c:pt idx="499">
                  <c:v>12</c:v>
                </c:pt>
                <c:pt idx="500">
                  <c:v>294</c:v>
                </c:pt>
                <c:pt idx="501">
                  <c:v>45</c:v>
                </c:pt>
                <c:pt idx="502">
                  <c:v>208</c:v>
                </c:pt>
                <c:pt idx="503">
                  <c:v>63</c:v>
                </c:pt>
                <c:pt idx="504">
                  <c:v>188</c:v>
                </c:pt>
                <c:pt idx="505">
                  <c:v>0</c:v>
                </c:pt>
                <c:pt idx="506">
                  <c:v>224</c:v>
                </c:pt>
                <c:pt idx="507">
                  <c:v>44</c:v>
                </c:pt>
                <c:pt idx="508">
                  <c:v>150</c:v>
                </c:pt>
                <c:pt idx="509">
                  <c:v>128</c:v>
                </c:pt>
                <c:pt idx="510">
                  <c:v>194</c:v>
                </c:pt>
                <c:pt idx="511">
                  <c:v>39</c:v>
                </c:pt>
                <c:pt idx="512">
                  <c:v>4</c:v>
                </c:pt>
                <c:pt idx="513">
                  <c:v>174</c:v>
                </c:pt>
                <c:pt idx="514">
                  <c:v>36</c:v>
                </c:pt>
                <c:pt idx="515">
                  <c:v>34</c:v>
                </c:pt>
                <c:pt idx="516">
                  <c:v>4</c:v>
                </c:pt>
                <c:pt idx="517">
                  <c:v>46</c:v>
                </c:pt>
                <c:pt idx="518">
                  <c:v>122</c:v>
                </c:pt>
                <c:pt idx="519">
                  <c:v>29</c:v>
                </c:pt>
                <c:pt idx="520">
                  <c:v>12</c:v>
                </c:pt>
                <c:pt idx="521">
                  <c:v>160</c:v>
                </c:pt>
                <c:pt idx="522">
                  <c:v>36</c:v>
                </c:pt>
                <c:pt idx="523">
                  <c:v>2</c:v>
                </c:pt>
                <c:pt idx="524">
                  <c:v>81</c:v>
                </c:pt>
                <c:pt idx="525">
                  <c:v>162</c:v>
                </c:pt>
                <c:pt idx="526">
                  <c:v>125</c:v>
                </c:pt>
                <c:pt idx="527">
                  <c:v>7</c:v>
                </c:pt>
                <c:pt idx="528">
                  <c:v>143</c:v>
                </c:pt>
                <c:pt idx="529">
                  <c:v>23</c:v>
                </c:pt>
                <c:pt idx="530">
                  <c:v>247</c:v>
                </c:pt>
                <c:pt idx="531">
                  <c:v>139</c:v>
                </c:pt>
                <c:pt idx="532">
                  <c:v>74</c:v>
                </c:pt>
                <c:pt idx="533">
                  <c:v>16</c:v>
                </c:pt>
                <c:pt idx="534">
                  <c:v>120</c:v>
                </c:pt>
                <c:pt idx="535">
                  <c:v>160</c:v>
                </c:pt>
                <c:pt idx="536">
                  <c:v>99</c:v>
                </c:pt>
                <c:pt idx="537">
                  <c:v>65</c:v>
                </c:pt>
                <c:pt idx="538">
                  <c:v>294</c:v>
                </c:pt>
                <c:pt idx="539">
                  <c:v>93</c:v>
                </c:pt>
                <c:pt idx="540">
                  <c:v>274</c:v>
                </c:pt>
                <c:pt idx="541">
                  <c:v>172</c:v>
                </c:pt>
                <c:pt idx="542">
                  <c:v>77</c:v>
                </c:pt>
                <c:pt idx="543">
                  <c:v>72</c:v>
                </c:pt>
                <c:pt idx="544">
                  <c:v>43</c:v>
                </c:pt>
                <c:pt idx="545">
                  <c:v>105</c:v>
                </c:pt>
                <c:pt idx="546">
                  <c:v>109</c:v>
                </c:pt>
                <c:pt idx="547">
                  <c:v>210</c:v>
                </c:pt>
                <c:pt idx="548">
                  <c:v>10</c:v>
                </c:pt>
                <c:pt idx="549">
                  <c:v>165</c:v>
                </c:pt>
                <c:pt idx="550">
                  <c:v>12</c:v>
                </c:pt>
                <c:pt idx="551">
                  <c:v>20</c:v>
                </c:pt>
                <c:pt idx="552">
                  <c:v>12</c:v>
                </c:pt>
                <c:pt idx="553">
                  <c:v>7</c:v>
                </c:pt>
                <c:pt idx="554">
                  <c:v>12</c:v>
                </c:pt>
                <c:pt idx="555">
                  <c:v>162</c:v>
                </c:pt>
                <c:pt idx="556">
                  <c:v>125</c:v>
                </c:pt>
                <c:pt idx="557">
                  <c:v>8</c:v>
                </c:pt>
                <c:pt idx="558">
                  <c:v>203</c:v>
                </c:pt>
                <c:pt idx="559">
                  <c:v>207</c:v>
                </c:pt>
                <c:pt idx="560">
                  <c:v>38</c:v>
                </c:pt>
                <c:pt idx="561">
                  <c:v>8</c:v>
                </c:pt>
                <c:pt idx="562">
                  <c:v>248</c:v>
                </c:pt>
                <c:pt idx="563">
                  <c:v>14</c:v>
                </c:pt>
                <c:pt idx="564">
                  <c:v>247</c:v>
                </c:pt>
                <c:pt idx="565">
                  <c:v>2</c:v>
                </c:pt>
                <c:pt idx="566">
                  <c:v>219</c:v>
                </c:pt>
                <c:pt idx="567">
                  <c:v>97</c:v>
                </c:pt>
                <c:pt idx="568">
                  <c:v>187</c:v>
                </c:pt>
                <c:pt idx="569">
                  <c:v>103</c:v>
                </c:pt>
                <c:pt idx="570">
                  <c:v>24</c:v>
                </c:pt>
                <c:pt idx="571">
                  <c:v>187</c:v>
                </c:pt>
                <c:pt idx="572">
                  <c:v>84</c:v>
                </c:pt>
                <c:pt idx="573">
                  <c:v>13</c:v>
                </c:pt>
                <c:pt idx="574">
                  <c:v>44</c:v>
                </c:pt>
                <c:pt idx="575">
                  <c:v>5</c:v>
                </c:pt>
                <c:pt idx="576">
                  <c:v>9</c:v>
                </c:pt>
                <c:pt idx="577">
                  <c:v>66</c:v>
                </c:pt>
                <c:pt idx="578">
                  <c:v>61</c:v>
                </c:pt>
                <c:pt idx="579">
                  <c:v>92</c:v>
                </c:pt>
                <c:pt idx="580">
                  <c:v>58</c:v>
                </c:pt>
                <c:pt idx="581">
                  <c:v>60</c:v>
                </c:pt>
                <c:pt idx="582">
                  <c:v>152</c:v>
                </c:pt>
                <c:pt idx="583">
                  <c:v>81</c:v>
                </c:pt>
                <c:pt idx="584">
                  <c:v>34</c:v>
                </c:pt>
                <c:pt idx="585">
                  <c:v>341</c:v>
                </c:pt>
                <c:pt idx="586">
                  <c:v>115</c:v>
                </c:pt>
                <c:pt idx="587">
                  <c:v>186</c:v>
                </c:pt>
                <c:pt idx="588">
                  <c:v>68</c:v>
                </c:pt>
                <c:pt idx="589">
                  <c:v>60</c:v>
                </c:pt>
                <c:pt idx="590">
                  <c:v>81</c:v>
                </c:pt>
                <c:pt idx="591">
                  <c:v>25</c:v>
                </c:pt>
                <c:pt idx="592">
                  <c:v>227</c:v>
                </c:pt>
                <c:pt idx="593">
                  <c:v>73</c:v>
                </c:pt>
                <c:pt idx="594">
                  <c:v>204</c:v>
                </c:pt>
                <c:pt idx="595">
                  <c:v>12</c:v>
                </c:pt>
                <c:pt idx="596">
                  <c:v>50</c:v>
                </c:pt>
                <c:pt idx="597">
                  <c:v>190</c:v>
                </c:pt>
                <c:pt idx="598">
                  <c:v>39</c:v>
                </c:pt>
                <c:pt idx="599">
                  <c:v>62</c:v>
                </c:pt>
                <c:pt idx="600">
                  <c:v>83</c:v>
                </c:pt>
                <c:pt idx="601">
                  <c:v>119</c:v>
                </c:pt>
                <c:pt idx="602">
                  <c:v>19</c:v>
                </c:pt>
                <c:pt idx="603">
                  <c:v>146</c:v>
                </c:pt>
                <c:pt idx="604">
                  <c:v>28</c:v>
                </c:pt>
                <c:pt idx="605">
                  <c:v>357</c:v>
                </c:pt>
                <c:pt idx="606">
                  <c:v>33</c:v>
                </c:pt>
                <c:pt idx="607">
                  <c:v>16</c:v>
                </c:pt>
                <c:pt idx="608">
                  <c:v>175</c:v>
                </c:pt>
                <c:pt idx="609">
                  <c:v>0</c:v>
                </c:pt>
                <c:pt idx="610">
                  <c:v>66</c:v>
                </c:pt>
                <c:pt idx="611">
                  <c:v>245</c:v>
                </c:pt>
                <c:pt idx="612">
                  <c:v>27</c:v>
                </c:pt>
                <c:pt idx="613">
                  <c:v>148</c:v>
                </c:pt>
                <c:pt idx="614">
                  <c:v>81</c:v>
                </c:pt>
                <c:pt idx="615">
                  <c:v>32</c:v>
                </c:pt>
                <c:pt idx="616">
                  <c:v>50</c:v>
                </c:pt>
                <c:pt idx="617">
                  <c:v>205</c:v>
                </c:pt>
                <c:pt idx="618">
                  <c:v>67</c:v>
                </c:pt>
                <c:pt idx="619">
                  <c:v>300</c:v>
                </c:pt>
                <c:pt idx="620">
                  <c:v>75</c:v>
                </c:pt>
                <c:pt idx="621">
                  <c:v>85</c:v>
                </c:pt>
                <c:pt idx="622">
                  <c:v>43</c:v>
                </c:pt>
                <c:pt idx="623">
                  <c:v>88</c:v>
                </c:pt>
                <c:pt idx="624">
                  <c:v>218</c:v>
                </c:pt>
                <c:pt idx="625">
                  <c:v>33</c:v>
                </c:pt>
                <c:pt idx="626">
                  <c:v>32</c:v>
                </c:pt>
                <c:pt idx="627">
                  <c:v>38</c:v>
                </c:pt>
                <c:pt idx="628">
                  <c:v>12</c:v>
                </c:pt>
                <c:pt idx="629">
                  <c:v>94</c:v>
                </c:pt>
                <c:pt idx="630">
                  <c:v>116</c:v>
                </c:pt>
                <c:pt idx="631">
                  <c:v>32</c:v>
                </c:pt>
                <c:pt idx="632">
                  <c:v>48</c:v>
                </c:pt>
                <c:pt idx="633">
                  <c:v>84</c:v>
                </c:pt>
                <c:pt idx="634">
                  <c:v>303</c:v>
                </c:pt>
                <c:pt idx="635">
                  <c:v>90</c:v>
                </c:pt>
                <c:pt idx="636">
                  <c:v>39</c:v>
                </c:pt>
                <c:pt idx="637">
                  <c:v>115</c:v>
                </c:pt>
                <c:pt idx="638">
                  <c:v>57</c:v>
                </c:pt>
                <c:pt idx="639">
                  <c:v>55</c:v>
                </c:pt>
                <c:pt idx="640">
                  <c:v>91</c:v>
                </c:pt>
                <c:pt idx="641">
                  <c:v>83</c:v>
                </c:pt>
                <c:pt idx="642">
                  <c:v>3</c:v>
                </c:pt>
                <c:pt idx="643">
                  <c:v>25</c:v>
                </c:pt>
                <c:pt idx="644">
                  <c:v>17</c:v>
                </c:pt>
                <c:pt idx="645">
                  <c:v>29</c:v>
                </c:pt>
                <c:pt idx="646">
                  <c:v>206</c:v>
                </c:pt>
                <c:pt idx="647">
                  <c:v>158</c:v>
                </c:pt>
                <c:pt idx="648">
                  <c:v>102</c:v>
                </c:pt>
                <c:pt idx="649">
                  <c:v>243</c:v>
                </c:pt>
                <c:pt idx="650">
                  <c:v>52</c:v>
                </c:pt>
                <c:pt idx="651">
                  <c:v>256</c:v>
                </c:pt>
                <c:pt idx="652">
                  <c:v>220</c:v>
                </c:pt>
                <c:pt idx="653">
                  <c:v>3</c:v>
                </c:pt>
                <c:pt idx="654">
                  <c:v>3</c:v>
                </c:pt>
                <c:pt idx="655">
                  <c:v>127</c:v>
                </c:pt>
                <c:pt idx="656">
                  <c:v>107</c:v>
                </c:pt>
                <c:pt idx="657">
                  <c:v>135</c:v>
                </c:pt>
                <c:pt idx="658">
                  <c:v>44</c:v>
                </c:pt>
                <c:pt idx="659">
                  <c:v>80</c:v>
                </c:pt>
                <c:pt idx="660">
                  <c:v>197</c:v>
                </c:pt>
                <c:pt idx="661">
                  <c:v>33</c:v>
                </c:pt>
                <c:pt idx="662">
                  <c:v>171</c:v>
                </c:pt>
                <c:pt idx="663">
                  <c:v>127</c:v>
                </c:pt>
                <c:pt idx="664">
                  <c:v>85</c:v>
                </c:pt>
                <c:pt idx="665">
                  <c:v>83</c:v>
                </c:pt>
                <c:pt idx="666">
                  <c:v>102</c:v>
                </c:pt>
                <c:pt idx="667">
                  <c:v>32</c:v>
                </c:pt>
                <c:pt idx="668">
                  <c:v>52</c:v>
                </c:pt>
                <c:pt idx="669">
                  <c:v>53</c:v>
                </c:pt>
                <c:pt idx="670">
                  <c:v>9</c:v>
                </c:pt>
                <c:pt idx="671">
                  <c:v>18</c:v>
                </c:pt>
                <c:pt idx="672">
                  <c:v>103</c:v>
                </c:pt>
                <c:pt idx="673">
                  <c:v>113</c:v>
                </c:pt>
                <c:pt idx="674">
                  <c:v>150</c:v>
                </c:pt>
                <c:pt idx="675">
                  <c:v>77</c:v>
                </c:pt>
                <c:pt idx="676">
                  <c:v>171</c:v>
                </c:pt>
                <c:pt idx="677">
                  <c:v>43</c:v>
                </c:pt>
                <c:pt idx="678">
                  <c:v>1</c:v>
                </c:pt>
                <c:pt idx="679">
                  <c:v>9</c:v>
                </c:pt>
                <c:pt idx="680">
                  <c:v>6</c:v>
                </c:pt>
                <c:pt idx="681">
                  <c:v>22</c:v>
                </c:pt>
                <c:pt idx="682">
                  <c:v>24</c:v>
                </c:pt>
                <c:pt idx="683">
                  <c:v>3</c:v>
                </c:pt>
                <c:pt idx="684">
                  <c:v>95</c:v>
                </c:pt>
                <c:pt idx="685">
                  <c:v>177</c:v>
                </c:pt>
                <c:pt idx="686">
                  <c:v>1</c:v>
                </c:pt>
                <c:pt idx="687">
                  <c:v>22</c:v>
                </c:pt>
                <c:pt idx="688">
                  <c:v>95</c:v>
                </c:pt>
                <c:pt idx="689">
                  <c:v>60</c:v>
                </c:pt>
                <c:pt idx="690">
                  <c:v>272</c:v>
                </c:pt>
                <c:pt idx="691">
                  <c:v>316</c:v>
                </c:pt>
                <c:pt idx="692">
                  <c:v>37</c:v>
                </c:pt>
                <c:pt idx="693">
                  <c:v>291</c:v>
                </c:pt>
                <c:pt idx="694">
                  <c:v>74</c:v>
                </c:pt>
                <c:pt idx="695">
                  <c:v>65</c:v>
                </c:pt>
                <c:pt idx="696">
                  <c:v>45</c:v>
                </c:pt>
                <c:pt idx="697">
                  <c:v>205</c:v>
                </c:pt>
                <c:pt idx="698">
                  <c:v>197</c:v>
                </c:pt>
                <c:pt idx="699">
                  <c:v>96</c:v>
                </c:pt>
                <c:pt idx="700">
                  <c:v>33</c:v>
                </c:pt>
                <c:pt idx="701">
                  <c:v>207</c:v>
                </c:pt>
                <c:pt idx="702">
                  <c:v>42</c:v>
                </c:pt>
                <c:pt idx="703">
                  <c:v>11</c:v>
                </c:pt>
                <c:pt idx="704">
                  <c:v>169</c:v>
                </c:pt>
                <c:pt idx="705">
                  <c:v>118</c:v>
                </c:pt>
                <c:pt idx="706">
                  <c:v>93</c:v>
                </c:pt>
                <c:pt idx="707">
                  <c:v>40</c:v>
                </c:pt>
                <c:pt idx="708">
                  <c:v>44</c:v>
                </c:pt>
                <c:pt idx="709">
                  <c:v>100</c:v>
                </c:pt>
                <c:pt idx="710">
                  <c:v>211</c:v>
                </c:pt>
                <c:pt idx="711">
                  <c:v>32</c:v>
                </c:pt>
                <c:pt idx="712">
                  <c:v>10</c:v>
                </c:pt>
                <c:pt idx="713">
                  <c:v>15</c:v>
                </c:pt>
                <c:pt idx="714">
                  <c:v>68</c:v>
                </c:pt>
                <c:pt idx="715">
                  <c:v>28</c:v>
                </c:pt>
                <c:pt idx="716">
                  <c:v>236</c:v>
                </c:pt>
                <c:pt idx="717">
                  <c:v>58</c:v>
                </c:pt>
                <c:pt idx="718">
                  <c:v>12</c:v>
                </c:pt>
                <c:pt idx="719">
                  <c:v>180</c:v>
                </c:pt>
                <c:pt idx="720">
                  <c:v>104</c:v>
                </c:pt>
                <c:pt idx="721">
                  <c:v>2</c:v>
                </c:pt>
                <c:pt idx="722">
                  <c:v>82</c:v>
                </c:pt>
                <c:pt idx="723">
                  <c:v>247</c:v>
                </c:pt>
                <c:pt idx="724">
                  <c:v>137</c:v>
                </c:pt>
                <c:pt idx="725">
                  <c:v>17</c:v>
                </c:pt>
                <c:pt idx="726">
                  <c:v>7</c:v>
                </c:pt>
                <c:pt idx="727">
                  <c:v>11</c:v>
                </c:pt>
                <c:pt idx="728">
                  <c:v>168</c:v>
                </c:pt>
                <c:pt idx="729">
                  <c:v>317</c:v>
                </c:pt>
                <c:pt idx="730">
                  <c:v>5</c:v>
                </c:pt>
                <c:pt idx="731">
                  <c:v>75</c:v>
                </c:pt>
                <c:pt idx="732">
                  <c:v>62</c:v>
                </c:pt>
                <c:pt idx="733">
                  <c:v>252</c:v>
                </c:pt>
                <c:pt idx="734">
                  <c:v>175</c:v>
                </c:pt>
                <c:pt idx="735">
                  <c:v>60</c:v>
                </c:pt>
                <c:pt idx="736">
                  <c:v>6</c:v>
                </c:pt>
                <c:pt idx="737">
                  <c:v>41</c:v>
                </c:pt>
                <c:pt idx="738">
                  <c:v>82</c:v>
                </c:pt>
                <c:pt idx="739">
                  <c:v>14</c:v>
                </c:pt>
                <c:pt idx="740">
                  <c:v>114</c:v>
                </c:pt>
                <c:pt idx="741">
                  <c:v>97</c:v>
                </c:pt>
                <c:pt idx="742">
                  <c:v>40</c:v>
                </c:pt>
                <c:pt idx="743">
                  <c:v>54</c:v>
                </c:pt>
                <c:pt idx="744">
                  <c:v>101</c:v>
                </c:pt>
                <c:pt idx="745">
                  <c:v>8</c:v>
                </c:pt>
                <c:pt idx="746">
                  <c:v>11</c:v>
                </c:pt>
                <c:pt idx="747">
                  <c:v>113</c:v>
                </c:pt>
                <c:pt idx="748">
                  <c:v>122</c:v>
                </c:pt>
                <c:pt idx="749">
                  <c:v>117</c:v>
                </c:pt>
                <c:pt idx="750">
                  <c:v>29</c:v>
                </c:pt>
                <c:pt idx="751">
                  <c:v>67</c:v>
                </c:pt>
                <c:pt idx="752">
                  <c:v>21</c:v>
                </c:pt>
                <c:pt idx="753">
                  <c:v>41</c:v>
                </c:pt>
                <c:pt idx="754">
                  <c:v>8</c:v>
                </c:pt>
                <c:pt idx="755">
                  <c:v>88</c:v>
                </c:pt>
                <c:pt idx="756">
                  <c:v>183</c:v>
                </c:pt>
                <c:pt idx="757">
                  <c:v>21</c:v>
                </c:pt>
                <c:pt idx="758">
                  <c:v>142</c:v>
                </c:pt>
                <c:pt idx="759">
                  <c:v>59</c:v>
                </c:pt>
                <c:pt idx="760">
                  <c:v>96</c:v>
                </c:pt>
                <c:pt idx="761">
                  <c:v>115</c:v>
                </c:pt>
                <c:pt idx="762">
                  <c:v>329</c:v>
                </c:pt>
                <c:pt idx="763">
                  <c:v>124</c:v>
                </c:pt>
                <c:pt idx="764">
                  <c:v>87</c:v>
                </c:pt>
                <c:pt idx="765">
                  <c:v>40</c:v>
                </c:pt>
                <c:pt idx="766">
                  <c:v>253</c:v>
                </c:pt>
                <c:pt idx="767">
                  <c:v>91</c:v>
                </c:pt>
                <c:pt idx="768">
                  <c:v>206</c:v>
                </c:pt>
                <c:pt idx="769">
                  <c:v>42</c:v>
                </c:pt>
                <c:pt idx="770">
                  <c:v>18</c:v>
                </c:pt>
                <c:pt idx="771">
                  <c:v>26</c:v>
                </c:pt>
                <c:pt idx="772">
                  <c:v>4</c:v>
                </c:pt>
                <c:pt idx="773">
                  <c:v>54</c:v>
                </c:pt>
                <c:pt idx="774">
                  <c:v>29</c:v>
                </c:pt>
                <c:pt idx="775">
                  <c:v>101</c:v>
                </c:pt>
                <c:pt idx="776">
                  <c:v>8</c:v>
                </c:pt>
                <c:pt idx="777">
                  <c:v>61</c:v>
                </c:pt>
                <c:pt idx="778">
                  <c:v>77</c:v>
                </c:pt>
                <c:pt idx="779">
                  <c:v>208</c:v>
                </c:pt>
                <c:pt idx="780">
                  <c:v>9</c:v>
                </c:pt>
                <c:pt idx="781">
                  <c:v>242</c:v>
                </c:pt>
                <c:pt idx="782">
                  <c:v>24</c:v>
                </c:pt>
                <c:pt idx="783">
                  <c:v>135</c:v>
                </c:pt>
                <c:pt idx="784">
                  <c:v>4</c:v>
                </c:pt>
                <c:pt idx="785">
                  <c:v>46</c:v>
                </c:pt>
                <c:pt idx="786">
                  <c:v>56</c:v>
                </c:pt>
                <c:pt idx="787">
                  <c:v>120</c:v>
                </c:pt>
                <c:pt idx="788">
                  <c:v>40</c:v>
                </c:pt>
                <c:pt idx="789">
                  <c:v>340</c:v>
                </c:pt>
                <c:pt idx="790">
                  <c:v>51</c:v>
                </c:pt>
                <c:pt idx="791">
                  <c:v>279</c:v>
                </c:pt>
                <c:pt idx="792">
                  <c:v>99</c:v>
                </c:pt>
                <c:pt idx="793">
                  <c:v>285</c:v>
                </c:pt>
                <c:pt idx="794">
                  <c:v>3</c:v>
                </c:pt>
                <c:pt idx="795">
                  <c:v>11</c:v>
                </c:pt>
                <c:pt idx="796">
                  <c:v>32</c:v>
                </c:pt>
                <c:pt idx="797">
                  <c:v>151</c:v>
                </c:pt>
                <c:pt idx="798">
                  <c:v>67</c:v>
                </c:pt>
                <c:pt idx="799">
                  <c:v>5</c:v>
                </c:pt>
                <c:pt idx="800">
                  <c:v>0</c:v>
                </c:pt>
                <c:pt idx="801">
                  <c:v>199</c:v>
                </c:pt>
                <c:pt idx="802">
                  <c:v>1</c:v>
                </c:pt>
                <c:pt idx="803">
                  <c:v>5</c:v>
                </c:pt>
                <c:pt idx="804">
                  <c:v>83</c:v>
                </c:pt>
                <c:pt idx="805">
                  <c:v>107</c:v>
                </c:pt>
                <c:pt idx="806">
                  <c:v>152</c:v>
                </c:pt>
                <c:pt idx="807">
                  <c:v>96</c:v>
                </c:pt>
                <c:pt idx="808">
                  <c:v>144</c:v>
                </c:pt>
                <c:pt idx="809">
                  <c:v>351</c:v>
                </c:pt>
                <c:pt idx="810">
                  <c:v>6</c:v>
                </c:pt>
                <c:pt idx="811">
                  <c:v>38</c:v>
                </c:pt>
                <c:pt idx="812">
                  <c:v>18</c:v>
                </c:pt>
                <c:pt idx="813">
                  <c:v>221</c:v>
                </c:pt>
                <c:pt idx="814">
                  <c:v>75</c:v>
                </c:pt>
                <c:pt idx="815">
                  <c:v>26</c:v>
                </c:pt>
                <c:pt idx="816">
                  <c:v>240</c:v>
                </c:pt>
                <c:pt idx="817">
                  <c:v>16</c:v>
                </c:pt>
                <c:pt idx="818">
                  <c:v>55</c:v>
                </c:pt>
                <c:pt idx="819">
                  <c:v>80</c:v>
                </c:pt>
                <c:pt idx="820">
                  <c:v>108</c:v>
                </c:pt>
                <c:pt idx="821">
                  <c:v>97</c:v>
                </c:pt>
                <c:pt idx="822">
                  <c:v>29</c:v>
                </c:pt>
                <c:pt idx="823">
                  <c:v>27</c:v>
                </c:pt>
                <c:pt idx="824">
                  <c:v>45</c:v>
                </c:pt>
                <c:pt idx="825">
                  <c:v>135</c:v>
                </c:pt>
                <c:pt idx="826">
                  <c:v>179</c:v>
                </c:pt>
                <c:pt idx="827">
                  <c:v>173</c:v>
                </c:pt>
                <c:pt idx="828">
                  <c:v>124</c:v>
                </c:pt>
                <c:pt idx="829">
                  <c:v>42</c:v>
                </c:pt>
                <c:pt idx="830">
                  <c:v>6</c:v>
                </c:pt>
                <c:pt idx="831">
                  <c:v>29</c:v>
                </c:pt>
                <c:pt idx="832">
                  <c:v>289</c:v>
                </c:pt>
                <c:pt idx="833">
                  <c:v>171</c:v>
                </c:pt>
                <c:pt idx="834">
                  <c:v>100</c:v>
                </c:pt>
                <c:pt idx="835">
                  <c:v>74</c:v>
                </c:pt>
                <c:pt idx="836">
                  <c:v>2</c:v>
                </c:pt>
                <c:pt idx="837">
                  <c:v>14</c:v>
                </c:pt>
                <c:pt idx="838">
                  <c:v>338</c:v>
                </c:pt>
                <c:pt idx="839">
                  <c:v>338</c:v>
                </c:pt>
                <c:pt idx="840">
                  <c:v>307</c:v>
                </c:pt>
                <c:pt idx="841">
                  <c:v>191</c:v>
                </c:pt>
                <c:pt idx="842">
                  <c:v>28</c:v>
                </c:pt>
                <c:pt idx="843">
                  <c:v>296</c:v>
                </c:pt>
                <c:pt idx="844">
                  <c:v>20</c:v>
                </c:pt>
                <c:pt idx="845">
                  <c:v>174</c:v>
                </c:pt>
                <c:pt idx="846">
                  <c:v>197</c:v>
                </c:pt>
                <c:pt idx="847">
                  <c:v>25</c:v>
                </c:pt>
                <c:pt idx="848">
                  <c:v>222</c:v>
                </c:pt>
                <c:pt idx="849">
                  <c:v>348</c:v>
                </c:pt>
                <c:pt idx="850">
                  <c:v>44</c:v>
                </c:pt>
                <c:pt idx="851">
                  <c:v>59</c:v>
                </c:pt>
                <c:pt idx="852">
                  <c:v>245</c:v>
                </c:pt>
                <c:pt idx="853">
                  <c:v>133</c:v>
                </c:pt>
                <c:pt idx="854">
                  <c:v>40</c:v>
                </c:pt>
                <c:pt idx="855">
                  <c:v>51</c:v>
                </c:pt>
                <c:pt idx="856">
                  <c:v>15</c:v>
                </c:pt>
                <c:pt idx="857">
                  <c:v>321</c:v>
                </c:pt>
                <c:pt idx="858">
                  <c:v>326</c:v>
                </c:pt>
                <c:pt idx="859">
                  <c:v>121</c:v>
                </c:pt>
                <c:pt idx="860">
                  <c:v>41</c:v>
                </c:pt>
                <c:pt idx="861">
                  <c:v>7</c:v>
                </c:pt>
                <c:pt idx="862">
                  <c:v>8</c:v>
                </c:pt>
                <c:pt idx="863">
                  <c:v>3</c:v>
                </c:pt>
                <c:pt idx="864">
                  <c:v>26</c:v>
                </c:pt>
                <c:pt idx="865">
                  <c:v>9</c:v>
                </c:pt>
                <c:pt idx="866">
                  <c:v>90</c:v>
                </c:pt>
                <c:pt idx="867">
                  <c:v>98</c:v>
                </c:pt>
                <c:pt idx="868">
                  <c:v>12</c:v>
                </c:pt>
                <c:pt idx="869">
                  <c:v>41</c:v>
                </c:pt>
                <c:pt idx="870">
                  <c:v>217</c:v>
                </c:pt>
                <c:pt idx="871">
                  <c:v>213</c:v>
                </c:pt>
                <c:pt idx="872">
                  <c:v>245</c:v>
                </c:pt>
                <c:pt idx="873">
                  <c:v>38</c:v>
                </c:pt>
                <c:pt idx="874">
                  <c:v>297</c:v>
                </c:pt>
                <c:pt idx="875">
                  <c:v>14</c:v>
                </c:pt>
                <c:pt idx="876">
                  <c:v>70</c:v>
                </c:pt>
                <c:pt idx="877">
                  <c:v>147</c:v>
                </c:pt>
                <c:pt idx="878">
                  <c:v>62</c:v>
                </c:pt>
                <c:pt idx="879">
                  <c:v>90</c:v>
                </c:pt>
                <c:pt idx="880">
                  <c:v>125</c:v>
                </c:pt>
                <c:pt idx="881">
                  <c:v>71</c:v>
                </c:pt>
                <c:pt idx="882">
                  <c:v>6</c:v>
                </c:pt>
                <c:pt idx="883">
                  <c:v>9</c:v>
                </c:pt>
                <c:pt idx="884">
                  <c:v>104</c:v>
                </c:pt>
                <c:pt idx="885">
                  <c:v>35</c:v>
                </c:pt>
                <c:pt idx="886">
                  <c:v>50</c:v>
                </c:pt>
                <c:pt idx="887">
                  <c:v>90</c:v>
                </c:pt>
                <c:pt idx="888">
                  <c:v>76</c:v>
                </c:pt>
                <c:pt idx="889">
                  <c:v>56</c:v>
                </c:pt>
                <c:pt idx="890">
                  <c:v>70</c:v>
                </c:pt>
                <c:pt idx="891">
                  <c:v>130</c:v>
                </c:pt>
                <c:pt idx="892">
                  <c:v>40</c:v>
                </c:pt>
                <c:pt idx="893">
                  <c:v>63</c:v>
                </c:pt>
                <c:pt idx="894">
                  <c:v>27</c:v>
                </c:pt>
                <c:pt idx="895">
                  <c:v>12</c:v>
                </c:pt>
                <c:pt idx="896">
                  <c:v>248</c:v>
                </c:pt>
                <c:pt idx="897">
                  <c:v>66</c:v>
                </c:pt>
                <c:pt idx="898">
                  <c:v>135</c:v>
                </c:pt>
                <c:pt idx="899">
                  <c:v>36</c:v>
                </c:pt>
                <c:pt idx="900">
                  <c:v>6</c:v>
                </c:pt>
                <c:pt idx="901">
                  <c:v>1</c:v>
                </c:pt>
                <c:pt idx="902">
                  <c:v>35</c:v>
                </c:pt>
                <c:pt idx="903">
                  <c:v>13</c:v>
                </c:pt>
                <c:pt idx="904">
                  <c:v>223</c:v>
                </c:pt>
                <c:pt idx="905">
                  <c:v>231</c:v>
                </c:pt>
                <c:pt idx="906">
                  <c:v>1</c:v>
                </c:pt>
                <c:pt idx="907">
                  <c:v>147</c:v>
                </c:pt>
                <c:pt idx="908">
                  <c:v>145</c:v>
                </c:pt>
                <c:pt idx="909">
                  <c:v>59</c:v>
                </c:pt>
                <c:pt idx="910">
                  <c:v>64</c:v>
                </c:pt>
                <c:pt idx="911">
                  <c:v>49</c:v>
                </c:pt>
                <c:pt idx="912">
                  <c:v>51</c:v>
                </c:pt>
                <c:pt idx="913">
                  <c:v>224</c:v>
                </c:pt>
                <c:pt idx="914">
                  <c:v>36</c:v>
                </c:pt>
                <c:pt idx="915">
                  <c:v>72</c:v>
                </c:pt>
                <c:pt idx="916">
                  <c:v>227</c:v>
                </c:pt>
                <c:pt idx="917">
                  <c:v>17</c:v>
                </c:pt>
                <c:pt idx="918">
                  <c:v>75</c:v>
                </c:pt>
                <c:pt idx="919">
                  <c:v>27</c:v>
                </c:pt>
                <c:pt idx="920">
                  <c:v>51</c:v>
                </c:pt>
                <c:pt idx="921">
                  <c:v>97</c:v>
                </c:pt>
                <c:pt idx="922">
                  <c:v>69</c:v>
                </c:pt>
                <c:pt idx="923">
                  <c:v>268</c:v>
                </c:pt>
                <c:pt idx="924">
                  <c:v>255</c:v>
                </c:pt>
                <c:pt idx="925">
                  <c:v>47</c:v>
                </c:pt>
                <c:pt idx="926">
                  <c:v>10</c:v>
                </c:pt>
                <c:pt idx="927">
                  <c:v>163</c:v>
                </c:pt>
                <c:pt idx="928">
                  <c:v>8</c:v>
                </c:pt>
                <c:pt idx="929">
                  <c:v>66</c:v>
                </c:pt>
                <c:pt idx="930">
                  <c:v>20</c:v>
                </c:pt>
                <c:pt idx="931">
                  <c:v>141</c:v>
                </c:pt>
                <c:pt idx="932">
                  <c:v>34</c:v>
                </c:pt>
                <c:pt idx="933">
                  <c:v>36</c:v>
                </c:pt>
                <c:pt idx="934">
                  <c:v>49</c:v>
                </c:pt>
                <c:pt idx="935">
                  <c:v>83</c:v>
                </c:pt>
                <c:pt idx="936">
                  <c:v>38</c:v>
                </c:pt>
                <c:pt idx="937">
                  <c:v>55</c:v>
                </c:pt>
                <c:pt idx="938">
                  <c:v>61</c:v>
                </c:pt>
                <c:pt idx="939">
                  <c:v>5</c:v>
                </c:pt>
                <c:pt idx="940">
                  <c:v>220</c:v>
                </c:pt>
                <c:pt idx="941">
                  <c:v>17</c:v>
                </c:pt>
                <c:pt idx="942">
                  <c:v>9</c:v>
                </c:pt>
                <c:pt idx="943">
                  <c:v>307</c:v>
                </c:pt>
                <c:pt idx="944">
                  <c:v>114</c:v>
                </c:pt>
                <c:pt idx="945">
                  <c:v>27</c:v>
                </c:pt>
                <c:pt idx="946">
                  <c:v>43</c:v>
                </c:pt>
                <c:pt idx="947">
                  <c:v>2</c:v>
                </c:pt>
                <c:pt idx="948">
                  <c:v>18</c:v>
                </c:pt>
                <c:pt idx="949">
                  <c:v>44</c:v>
                </c:pt>
                <c:pt idx="950">
                  <c:v>65</c:v>
                </c:pt>
                <c:pt idx="951">
                  <c:v>55</c:v>
                </c:pt>
                <c:pt idx="952">
                  <c:v>229</c:v>
                </c:pt>
                <c:pt idx="953">
                  <c:v>13</c:v>
                </c:pt>
                <c:pt idx="954">
                  <c:v>64</c:v>
                </c:pt>
                <c:pt idx="955">
                  <c:v>42</c:v>
                </c:pt>
                <c:pt idx="956">
                  <c:v>65</c:v>
                </c:pt>
                <c:pt idx="957">
                  <c:v>132</c:v>
                </c:pt>
                <c:pt idx="958">
                  <c:v>46</c:v>
                </c:pt>
                <c:pt idx="959">
                  <c:v>57</c:v>
                </c:pt>
                <c:pt idx="960">
                  <c:v>42</c:v>
                </c:pt>
                <c:pt idx="961">
                  <c:v>8</c:v>
                </c:pt>
                <c:pt idx="962">
                  <c:v>9</c:v>
                </c:pt>
                <c:pt idx="963">
                  <c:v>94</c:v>
                </c:pt>
                <c:pt idx="964">
                  <c:v>138</c:v>
                </c:pt>
                <c:pt idx="965">
                  <c:v>204</c:v>
                </c:pt>
                <c:pt idx="966">
                  <c:v>42</c:v>
                </c:pt>
                <c:pt idx="967">
                  <c:v>24</c:v>
                </c:pt>
                <c:pt idx="968">
                  <c:v>33</c:v>
                </c:pt>
                <c:pt idx="969">
                  <c:v>29</c:v>
                </c:pt>
                <c:pt idx="970">
                  <c:v>261</c:v>
                </c:pt>
                <c:pt idx="971">
                  <c:v>82</c:v>
                </c:pt>
                <c:pt idx="972">
                  <c:v>54</c:v>
                </c:pt>
                <c:pt idx="973">
                  <c:v>0</c:v>
                </c:pt>
                <c:pt idx="974">
                  <c:v>24</c:v>
                </c:pt>
                <c:pt idx="975">
                  <c:v>22</c:v>
                </c:pt>
                <c:pt idx="976">
                  <c:v>202</c:v>
                </c:pt>
                <c:pt idx="977">
                  <c:v>4</c:v>
                </c:pt>
                <c:pt idx="978">
                  <c:v>29</c:v>
                </c:pt>
                <c:pt idx="979">
                  <c:v>158</c:v>
                </c:pt>
                <c:pt idx="980">
                  <c:v>149</c:v>
                </c:pt>
                <c:pt idx="981">
                  <c:v>143</c:v>
                </c:pt>
                <c:pt idx="982">
                  <c:v>21</c:v>
                </c:pt>
                <c:pt idx="983">
                  <c:v>230</c:v>
                </c:pt>
                <c:pt idx="984">
                  <c:v>125</c:v>
                </c:pt>
                <c:pt idx="985">
                  <c:v>174</c:v>
                </c:pt>
                <c:pt idx="986">
                  <c:v>56</c:v>
                </c:pt>
                <c:pt idx="987">
                  <c:v>99</c:v>
                </c:pt>
                <c:pt idx="988">
                  <c:v>75</c:v>
                </c:pt>
                <c:pt idx="989">
                  <c:v>23</c:v>
                </c:pt>
                <c:pt idx="990">
                  <c:v>37</c:v>
                </c:pt>
                <c:pt idx="991">
                  <c:v>41</c:v>
                </c:pt>
                <c:pt idx="992">
                  <c:v>159</c:v>
                </c:pt>
                <c:pt idx="993">
                  <c:v>67</c:v>
                </c:pt>
                <c:pt idx="994">
                  <c:v>143</c:v>
                </c:pt>
                <c:pt idx="995">
                  <c:v>32</c:v>
                </c:pt>
                <c:pt idx="996">
                  <c:v>56</c:v>
                </c:pt>
                <c:pt idx="997">
                  <c:v>59</c:v>
                </c:pt>
                <c:pt idx="998">
                  <c:v>3</c:v>
                </c:pt>
                <c:pt idx="999">
                  <c:v>139</c:v>
                </c:pt>
                <c:pt idx="1000">
                  <c:v>66</c:v>
                </c:pt>
                <c:pt idx="1001">
                  <c:v>109</c:v>
                </c:pt>
                <c:pt idx="1002">
                  <c:v>134</c:v>
                </c:pt>
                <c:pt idx="1003">
                  <c:v>19</c:v>
                </c:pt>
                <c:pt idx="1004">
                  <c:v>58</c:v>
                </c:pt>
                <c:pt idx="1005">
                  <c:v>11</c:v>
                </c:pt>
                <c:pt idx="1006">
                  <c:v>27</c:v>
                </c:pt>
                <c:pt idx="1007">
                  <c:v>21</c:v>
                </c:pt>
                <c:pt idx="1008">
                  <c:v>4</c:v>
                </c:pt>
                <c:pt idx="1009">
                  <c:v>132</c:v>
                </c:pt>
                <c:pt idx="1010">
                  <c:v>10</c:v>
                </c:pt>
                <c:pt idx="1011">
                  <c:v>35</c:v>
                </c:pt>
                <c:pt idx="1012">
                  <c:v>31</c:v>
                </c:pt>
                <c:pt idx="1013">
                  <c:v>227</c:v>
                </c:pt>
                <c:pt idx="1014">
                  <c:v>70</c:v>
                </c:pt>
                <c:pt idx="1015">
                  <c:v>175</c:v>
                </c:pt>
                <c:pt idx="1016">
                  <c:v>144</c:v>
                </c:pt>
                <c:pt idx="1017">
                  <c:v>223</c:v>
                </c:pt>
                <c:pt idx="1018">
                  <c:v>104</c:v>
                </c:pt>
                <c:pt idx="1019">
                  <c:v>57</c:v>
                </c:pt>
                <c:pt idx="1020">
                  <c:v>10</c:v>
                </c:pt>
                <c:pt idx="1021">
                  <c:v>125</c:v>
                </c:pt>
                <c:pt idx="1022">
                  <c:v>237</c:v>
                </c:pt>
                <c:pt idx="1023">
                  <c:v>49</c:v>
                </c:pt>
                <c:pt idx="1024">
                  <c:v>60</c:v>
                </c:pt>
                <c:pt idx="1025">
                  <c:v>103</c:v>
                </c:pt>
                <c:pt idx="1026">
                  <c:v>159</c:v>
                </c:pt>
                <c:pt idx="1027">
                  <c:v>100</c:v>
                </c:pt>
                <c:pt idx="1028">
                  <c:v>26</c:v>
                </c:pt>
                <c:pt idx="1029">
                  <c:v>4</c:v>
                </c:pt>
                <c:pt idx="1030">
                  <c:v>57</c:v>
                </c:pt>
                <c:pt idx="1031">
                  <c:v>24</c:v>
                </c:pt>
                <c:pt idx="1032">
                  <c:v>88</c:v>
                </c:pt>
                <c:pt idx="1033">
                  <c:v>28</c:v>
                </c:pt>
                <c:pt idx="1034">
                  <c:v>160</c:v>
                </c:pt>
                <c:pt idx="1035">
                  <c:v>146</c:v>
                </c:pt>
                <c:pt idx="1036">
                  <c:v>58</c:v>
                </c:pt>
                <c:pt idx="1037">
                  <c:v>54</c:v>
                </c:pt>
                <c:pt idx="1038">
                  <c:v>77</c:v>
                </c:pt>
                <c:pt idx="1039">
                  <c:v>129</c:v>
                </c:pt>
                <c:pt idx="1040">
                  <c:v>165</c:v>
                </c:pt>
                <c:pt idx="1041">
                  <c:v>203</c:v>
                </c:pt>
                <c:pt idx="1042">
                  <c:v>19</c:v>
                </c:pt>
                <c:pt idx="1043">
                  <c:v>164</c:v>
                </c:pt>
                <c:pt idx="1044">
                  <c:v>38</c:v>
                </c:pt>
                <c:pt idx="1045">
                  <c:v>88</c:v>
                </c:pt>
                <c:pt idx="1046">
                  <c:v>69</c:v>
                </c:pt>
                <c:pt idx="1047">
                  <c:v>21</c:v>
                </c:pt>
                <c:pt idx="1048">
                  <c:v>248</c:v>
                </c:pt>
                <c:pt idx="1049">
                  <c:v>33</c:v>
                </c:pt>
                <c:pt idx="1050">
                  <c:v>98</c:v>
                </c:pt>
                <c:pt idx="1051">
                  <c:v>136</c:v>
                </c:pt>
                <c:pt idx="1052">
                  <c:v>221</c:v>
                </c:pt>
                <c:pt idx="1053">
                  <c:v>143</c:v>
                </c:pt>
                <c:pt idx="1054">
                  <c:v>11</c:v>
                </c:pt>
                <c:pt idx="1055">
                  <c:v>58</c:v>
                </c:pt>
                <c:pt idx="1056">
                  <c:v>29</c:v>
                </c:pt>
                <c:pt idx="1057">
                  <c:v>90</c:v>
                </c:pt>
                <c:pt idx="1058">
                  <c:v>13</c:v>
                </c:pt>
                <c:pt idx="1059">
                  <c:v>197</c:v>
                </c:pt>
                <c:pt idx="1060">
                  <c:v>187</c:v>
                </c:pt>
                <c:pt idx="1061">
                  <c:v>5</c:v>
                </c:pt>
                <c:pt idx="1062">
                  <c:v>129</c:v>
                </c:pt>
                <c:pt idx="1063">
                  <c:v>209</c:v>
                </c:pt>
                <c:pt idx="1064">
                  <c:v>28</c:v>
                </c:pt>
                <c:pt idx="1065">
                  <c:v>227</c:v>
                </c:pt>
                <c:pt idx="1066">
                  <c:v>314</c:v>
                </c:pt>
                <c:pt idx="1067">
                  <c:v>47</c:v>
                </c:pt>
                <c:pt idx="1068">
                  <c:v>285</c:v>
                </c:pt>
                <c:pt idx="1069">
                  <c:v>41</c:v>
                </c:pt>
                <c:pt idx="1070">
                  <c:v>3</c:v>
                </c:pt>
                <c:pt idx="1071">
                  <c:v>82</c:v>
                </c:pt>
                <c:pt idx="1072">
                  <c:v>134</c:v>
                </c:pt>
                <c:pt idx="1073">
                  <c:v>164</c:v>
                </c:pt>
                <c:pt idx="1074">
                  <c:v>255</c:v>
                </c:pt>
                <c:pt idx="1075">
                  <c:v>41</c:v>
                </c:pt>
                <c:pt idx="1076">
                  <c:v>35</c:v>
                </c:pt>
                <c:pt idx="1077">
                  <c:v>258</c:v>
                </c:pt>
                <c:pt idx="1078">
                  <c:v>3</c:v>
                </c:pt>
                <c:pt idx="1079">
                  <c:v>120</c:v>
                </c:pt>
                <c:pt idx="1080">
                  <c:v>75</c:v>
                </c:pt>
                <c:pt idx="1081">
                  <c:v>35</c:v>
                </c:pt>
                <c:pt idx="1082">
                  <c:v>291</c:v>
                </c:pt>
                <c:pt idx="1083">
                  <c:v>12</c:v>
                </c:pt>
                <c:pt idx="1084">
                  <c:v>178</c:v>
                </c:pt>
                <c:pt idx="1085">
                  <c:v>319</c:v>
                </c:pt>
                <c:pt idx="1086">
                  <c:v>84</c:v>
                </c:pt>
                <c:pt idx="1087">
                  <c:v>170</c:v>
                </c:pt>
                <c:pt idx="1088">
                  <c:v>36</c:v>
                </c:pt>
                <c:pt idx="1089">
                  <c:v>250</c:v>
                </c:pt>
                <c:pt idx="1090">
                  <c:v>170</c:v>
                </c:pt>
                <c:pt idx="1091">
                  <c:v>290</c:v>
                </c:pt>
                <c:pt idx="1092">
                  <c:v>159</c:v>
                </c:pt>
                <c:pt idx="1093">
                  <c:v>173</c:v>
                </c:pt>
                <c:pt idx="1094">
                  <c:v>60</c:v>
                </c:pt>
                <c:pt idx="1095">
                  <c:v>305</c:v>
                </c:pt>
                <c:pt idx="1096">
                  <c:v>256</c:v>
                </c:pt>
                <c:pt idx="1097">
                  <c:v>177</c:v>
                </c:pt>
                <c:pt idx="1098">
                  <c:v>83</c:v>
                </c:pt>
                <c:pt idx="1099">
                  <c:v>1</c:v>
                </c:pt>
                <c:pt idx="1100">
                  <c:v>32</c:v>
                </c:pt>
                <c:pt idx="1101">
                  <c:v>71</c:v>
                </c:pt>
                <c:pt idx="1102">
                  <c:v>10</c:v>
                </c:pt>
                <c:pt idx="1103">
                  <c:v>178</c:v>
                </c:pt>
                <c:pt idx="1104">
                  <c:v>86</c:v>
                </c:pt>
                <c:pt idx="1105">
                  <c:v>157</c:v>
                </c:pt>
                <c:pt idx="1106">
                  <c:v>10</c:v>
                </c:pt>
                <c:pt idx="1107">
                  <c:v>126</c:v>
                </c:pt>
                <c:pt idx="1108">
                  <c:v>53</c:v>
                </c:pt>
                <c:pt idx="1109">
                  <c:v>147</c:v>
                </c:pt>
                <c:pt idx="1110">
                  <c:v>28</c:v>
                </c:pt>
                <c:pt idx="1111">
                  <c:v>87</c:v>
                </c:pt>
                <c:pt idx="1112">
                  <c:v>12</c:v>
                </c:pt>
                <c:pt idx="1113">
                  <c:v>81</c:v>
                </c:pt>
                <c:pt idx="1114">
                  <c:v>174</c:v>
                </c:pt>
                <c:pt idx="1115">
                  <c:v>2</c:v>
                </c:pt>
                <c:pt idx="1116">
                  <c:v>100</c:v>
                </c:pt>
                <c:pt idx="1117">
                  <c:v>39</c:v>
                </c:pt>
                <c:pt idx="1118">
                  <c:v>33</c:v>
                </c:pt>
                <c:pt idx="1119">
                  <c:v>343</c:v>
                </c:pt>
                <c:pt idx="1120">
                  <c:v>5</c:v>
                </c:pt>
                <c:pt idx="1121">
                  <c:v>44</c:v>
                </c:pt>
                <c:pt idx="1122">
                  <c:v>104</c:v>
                </c:pt>
                <c:pt idx="1123">
                  <c:v>116</c:v>
                </c:pt>
                <c:pt idx="1124">
                  <c:v>125</c:v>
                </c:pt>
                <c:pt idx="1125">
                  <c:v>115</c:v>
                </c:pt>
                <c:pt idx="1126">
                  <c:v>77</c:v>
                </c:pt>
                <c:pt idx="1127">
                  <c:v>156</c:v>
                </c:pt>
                <c:pt idx="1128">
                  <c:v>80</c:v>
                </c:pt>
                <c:pt idx="1129">
                  <c:v>135</c:v>
                </c:pt>
                <c:pt idx="1130">
                  <c:v>340</c:v>
                </c:pt>
                <c:pt idx="1131">
                  <c:v>270</c:v>
                </c:pt>
                <c:pt idx="1132">
                  <c:v>141</c:v>
                </c:pt>
                <c:pt idx="1133">
                  <c:v>107</c:v>
                </c:pt>
                <c:pt idx="1134">
                  <c:v>260</c:v>
                </c:pt>
                <c:pt idx="1135">
                  <c:v>257</c:v>
                </c:pt>
                <c:pt idx="1136">
                  <c:v>2</c:v>
                </c:pt>
                <c:pt idx="1137">
                  <c:v>69</c:v>
                </c:pt>
                <c:pt idx="1138">
                  <c:v>224</c:v>
                </c:pt>
                <c:pt idx="1139">
                  <c:v>46</c:v>
                </c:pt>
                <c:pt idx="1140">
                  <c:v>42</c:v>
                </c:pt>
                <c:pt idx="1141">
                  <c:v>315</c:v>
                </c:pt>
                <c:pt idx="1142">
                  <c:v>187</c:v>
                </c:pt>
                <c:pt idx="1143">
                  <c:v>188</c:v>
                </c:pt>
                <c:pt idx="1144">
                  <c:v>31</c:v>
                </c:pt>
                <c:pt idx="1145">
                  <c:v>115</c:v>
                </c:pt>
                <c:pt idx="1146">
                  <c:v>0</c:v>
                </c:pt>
                <c:pt idx="1147">
                  <c:v>312</c:v>
                </c:pt>
                <c:pt idx="1148">
                  <c:v>124</c:v>
                </c:pt>
                <c:pt idx="1149">
                  <c:v>197</c:v>
                </c:pt>
                <c:pt idx="1150">
                  <c:v>166</c:v>
                </c:pt>
                <c:pt idx="1151">
                  <c:v>179</c:v>
                </c:pt>
                <c:pt idx="1152">
                  <c:v>86</c:v>
                </c:pt>
                <c:pt idx="1153">
                  <c:v>40</c:v>
                </c:pt>
                <c:pt idx="1154">
                  <c:v>14</c:v>
                </c:pt>
                <c:pt idx="1155">
                  <c:v>195</c:v>
                </c:pt>
                <c:pt idx="1156">
                  <c:v>54</c:v>
                </c:pt>
                <c:pt idx="1157">
                  <c:v>49</c:v>
                </c:pt>
                <c:pt idx="1158">
                  <c:v>18</c:v>
                </c:pt>
                <c:pt idx="1159">
                  <c:v>138</c:v>
                </c:pt>
                <c:pt idx="1160">
                  <c:v>307</c:v>
                </c:pt>
                <c:pt idx="1161">
                  <c:v>143</c:v>
                </c:pt>
                <c:pt idx="1162">
                  <c:v>37</c:v>
                </c:pt>
                <c:pt idx="1163">
                  <c:v>29</c:v>
                </c:pt>
                <c:pt idx="1164">
                  <c:v>156</c:v>
                </c:pt>
                <c:pt idx="1165">
                  <c:v>301</c:v>
                </c:pt>
                <c:pt idx="1166">
                  <c:v>65</c:v>
                </c:pt>
                <c:pt idx="1167">
                  <c:v>24</c:v>
                </c:pt>
                <c:pt idx="1168">
                  <c:v>150</c:v>
                </c:pt>
                <c:pt idx="1169">
                  <c:v>254</c:v>
                </c:pt>
                <c:pt idx="1170">
                  <c:v>314</c:v>
                </c:pt>
                <c:pt idx="1171">
                  <c:v>99</c:v>
                </c:pt>
                <c:pt idx="1172">
                  <c:v>0</c:v>
                </c:pt>
                <c:pt idx="1173">
                  <c:v>92</c:v>
                </c:pt>
                <c:pt idx="1174">
                  <c:v>136</c:v>
                </c:pt>
                <c:pt idx="1175">
                  <c:v>257</c:v>
                </c:pt>
                <c:pt idx="1176">
                  <c:v>40</c:v>
                </c:pt>
                <c:pt idx="1177">
                  <c:v>52</c:v>
                </c:pt>
                <c:pt idx="1178">
                  <c:v>68</c:v>
                </c:pt>
                <c:pt idx="1179">
                  <c:v>195</c:v>
                </c:pt>
                <c:pt idx="1180">
                  <c:v>243</c:v>
                </c:pt>
                <c:pt idx="1181">
                  <c:v>207</c:v>
                </c:pt>
                <c:pt idx="1182">
                  <c:v>181</c:v>
                </c:pt>
                <c:pt idx="1183">
                  <c:v>67</c:v>
                </c:pt>
                <c:pt idx="1184">
                  <c:v>46</c:v>
                </c:pt>
                <c:pt idx="1185">
                  <c:v>317</c:v>
                </c:pt>
                <c:pt idx="1186">
                  <c:v>227</c:v>
                </c:pt>
                <c:pt idx="1187">
                  <c:v>130</c:v>
                </c:pt>
                <c:pt idx="1188">
                  <c:v>80</c:v>
                </c:pt>
                <c:pt idx="1189">
                  <c:v>79</c:v>
                </c:pt>
                <c:pt idx="1190">
                  <c:v>102</c:v>
                </c:pt>
                <c:pt idx="1191">
                  <c:v>49</c:v>
                </c:pt>
                <c:pt idx="1192">
                  <c:v>20</c:v>
                </c:pt>
                <c:pt idx="1193">
                  <c:v>11</c:v>
                </c:pt>
                <c:pt idx="1194">
                  <c:v>23</c:v>
                </c:pt>
                <c:pt idx="1195">
                  <c:v>133</c:v>
                </c:pt>
                <c:pt idx="1196">
                  <c:v>2</c:v>
                </c:pt>
                <c:pt idx="1197">
                  <c:v>35</c:v>
                </c:pt>
                <c:pt idx="1198">
                  <c:v>67</c:v>
                </c:pt>
                <c:pt idx="1199">
                  <c:v>130</c:v>
                </c:pt>
                <c:pt idx="1200">
                  <c:v>349</c:v>
                </c:pt>
                <c:pt idx="1201">
                  <c:v>182</c:v>
                </c:pt>
                <c:pt idx="1202">
                  <c:v>153</c:v>
                </c:pt>
                <c:pt idx="1203">
                  <c:v>186</c:v>
                </c:pt>
                <c:pt idx="1204">
                  <c:v>53</c:v>
                </c:pt>
                <c:pt idx="1205">
                  <c:v>26</c:v>
                </c:pt>
                <c:pt idx="1206">
                  <c:v>142</c:v>
                </c:pt>
                <c:pt idx="1207">
                  <c:v>74</c:v>
                </c:pt>
                <c:pt idx="1208">
                  <c:v>46</c:v>
                </c:pt>
                <c:pt idx="1209">
                  <c:v>251</c:v>
                </c:pt>
                <c:pt idx="1210">
                  <c:v>17</c:v>
                </c:pt>
                <c:pt idx="1211">
                  <c:v>105</c:v>
                </c:pt>
                <c:pt idx="1212">
                  <c:v>60</c:v>
                </c:pt>
                <c:pt idx="1213">
                  <c:v>19</c:v>
                </c:pt>
                <c:pt idx="1214">
                  <c:v>267</c:v>
                </c:pt>
                <c:pt idx="1215">
                  <c:v>129</c:v>
                </c:pt>
                <c:pt idx="1216">
                  <c:v>98</c:v>
                </c:pt>
                <c:pt idx="1217">
                  <c:v>6</c:v>
                </c:pt>
                <c:pt idx="1218">
                  <c:v>261</c:v>
                </c:pt>
                <c:pt idx="1219">
                  <c:v>33</c:v>
                </c:pt>
                <c:pt idx="1220">
                  <c:v>93</c:v>
                </c:pt>
                <c:pt idx="1221">
                  <c:v>40</c:v>
                </c:pt>
                <c:pt idx="1222">
                  <c:v>159</c:v>
                </c:pt>
                <c:pt idx="1223">
                  <c:v>37</c:v>
                </c:pt>
                <c:pt idx="1224">
                  <c:v>11</c:v>
                </c:pt>
                <c:pt idx="1225">
                  <c:v>237</c:v>
                </c:pt>
                <c:pt idx="1226">
                  <c:v>33</c:v>
                </c:pt>
                <c:pt idx="1227">
                  <c:v>93</c:v>
                </c:pt>
                <c:pt idx="1228">
                  <c:v>88</c:v>
                </c:pt>
                <c:pt idx="1229">
                  <c:v>199</c:v>
                </c:pt>
                <c:pt idx="1230">
                  <c:v>112</c:v>
                </c:pt>
                <c:pt idx="1231">
                  <c:v>11</c:v>
                </c:pt>
                <c:pt idx="1232">
                  <c:v>223</c:v>
                </c:pt>
                <c:pt idx="1233">
                  <c:v>44</c:v>
                </c:pt>
                <c:pt idx="1234">
                  <c:v>134</c:v>
                </c:pt>
                <c:pt idx="1235">
                  <c:v>197</c:v>
                </c:pt>
                <c:pt idx="1236">
                  <c:v>111</c:v>
                </c:pt>
                <c:pt idx="1237">
                  <c:v>175</c:v>
                </c:pt>
                <c:pt idx="1238">
                  <c:v>45</c:v>
                </c:pt>
                <c:pt idx="1239">
                  <c:v>12</c:v>
                </c:pt>
                <c:pt idx="1240">
                  <c:v>38</c:v>
                </c:pt>
                <c:pt idx="1241">
                  <c:v>3</c:v>
                </c:pt>
                <c:pt idx="1242">
                  <c:v>20</c:v>
                </c:pt>
                <c:pt idx="1243">
                  <c:v>56</c:v>
                </c:pt>
                <c:pt idx="1244">
                  <c:v>9</c:v>
                </c:pt>
                <c:pt idx="1245">
                  <c:v>54</c:v>
                </c:pt>
                <c:pt idx="1246">
                  <c:v>7</c:v>
                </c:pt>
                <c:pt idx="1247">
                  <c:v>25</c:v>
                </c:pt>
                <c:pt idx="1248">
                  <c:v>135</c:v>
                </c:pt>
                <c:pt idx="1249">
                  <c:v>33</c:v>
                </c:pt>
                <c:pt idx="1250">
                  <c:v>138</c:v>
                </c:pt>
                <c:pt idx="1251">
                  <c:v>85</c:v>
                </c:pt>
                <c:pt idx="1252">
                  <c:v>80</c:v>
                </c:pt>
                <c:pt idx="1253">
                  <c:v>296</c:v>
                </c:pt>
                <c:pt idx="1254">
                  <c:v>80</c:v>
                </c:pt>
                <c:pt idx="1255">
                  <c:v>159</c:v>
                </c:pt>
                <c:pt idx="1256">
                  <c:v>147</c:v>
                </c:pt>
                <c:pt idx="1257">
                  <c:v>46</c:v>
                </c:pt>
                <c:pt idx="1258">
                  <c:v>69</c:v>
                </c:pt>
                <c:pt idx="1259">
                  <c:v>18</c:v>
                </c:pt>
                <c:pt idx="1260">
                  <c:v>97</c:v>
                </c:pt>
                <c:pt idx="1261">
                  <c:v>38</c:v>
                </c:pt>
                <c:pt idx="1262">
                  <c:v>19</c:v>
                </c:pt>
                <c:pt idx="1263">
                  <c:v>142</c:v>
                </c:pt>
                <c:pt idx="1264">
                  <c:v>42</c:v>
                </c:pt>
                <c:pt idx="1265">
                  <c:v>103</c:v>
                </c:pt>
                <c:pt idx="1266">
                  <c:v>5</c:v>
                </c:pt>
                <c:pt idx="1267">
                  <c:v>128</c:v>
                </c:pt>
                <c:pt idx="1268">
                  <c:v>192</c:v>
                </c:pt>
                <c:pt idx="1269">
                  <c:v>318</c:v>
                </c:pt>
                <c:pt idx="1270">
                  <c:v>188</c:v>
                </c:pt>
                <c:pt idx="1271">
                  <c:v>42</c:v>
                </c:pt>
                <c:pt idx="1272">
                  <c:v>149</c:v>
                </c:pt>
                <c:pt idx="1273">
                  <c:v>15</c:v>
                </c:pt>
                <c:pt idx="1274">
                  <c:v>38</c:v>
                </c:pt>
                <c:pt idx="1275">
                  <c:v>61</c:v>
                </c:pt>
                <c:pt idx="1276">
                  <c:v>183</c:v>
                </c:pt>
                <c:pt idx="1277">
                  <c:v>185</c:v>
                </c:pt>
                <c:pt idx="1278">
                  <c:v>222</c:v>
                </c:pt>
                <c:pt idx="1279">
                  <c:v>18</c:v>
                </c:pt>
                <c:pt idx="1280">
                  <c:v>350</c:v>
                </c:pt>
                <c:pt idx="1281">
                  <c:v>90</c:v>
                </c:pt>
                <c:pt idx="1282">
                  <c:v>10</c:v>
                </c:pt>
                <c:pt idx="1283">
                  <c:v>143</c:v>
                </c:pt>
                <c:pt idx="1284">
                  <c:v>113</c:v>
                </c:pt>
                <c:pt idx="1285">
                  <c:v>6</c:v>
                </c:pt>
                <c:pt idx="1286">
                  <c:v>57</c:v>
                </c:pt>
                <c:pt idx="1287">
                  <c:v>29</c:v>
                </c:pt>
                <c:pt idx="1288">
                  <c:v>259</c:v>
                </c:pt>
                <c:pt idx="1289">
                  <c:v>88</c:v>
                </c:pt>
                <c:pt idx="1290">
                  <c:v>313</c:v>
                </c:pt>
                <c:pt idx="1291">
                  <c:v>92</c:v>
                </c:pt>
                <c:pt idx="1292">
                  <c:v>26</c:v>
                </c:pt>
                <c:pt idx="1293">
                  <c:v>137</c:v>
                </c:pt>
                <c:pt idx="1294">
                  <c:v>78</c:v>
                </c:pt>
                <c:pt idx="1295">
                  <c:v>143</c:v>
                </c:pt>
                <c:pt idx="1296">
                  <c:v>167</c:v>
                </c:pt>
                <c:pt idx="1297">
                  <c:v>189</c:v>
                </c:pt>
                <c:pt idx="1298">
                  <c:v>29</c:v>
                </c:pt>
                <c:pt idx="1299">
                  <c:v>331</c:v>
                </c:pt>
                <c:pt idx="1300">
                  <c:v>92</c:v>
                </c:pt>
                <c:pt idx="1301">
                  <c:v>45</c:v>
                </c:pt>
                <c:pt idx="1302">
                  <c:v>53</c:v>
                </c:pt>
                <c:pt idx="1303">
                  <c:v>79</c:v>
                </c:pt>
                <c:pt idx="1304">
                  <c:v>161</c:v>
                </c:pt>
                <c:pt idx="1305">
                  <c:v>114</c:v>
                </c:pt>
                <c:pt idx="1306">
                  <c:v>63</c:v>
                </c:pt>
                <c:pt idx="1307">
                  <c:v>302</c:v>
                </c:pt>
                <c:pt idx="1308">
                  <c:v>35</c:v>
                </c:pt>
                <c:pt idx="1309">
                  <c:v>132</c:v>
                </c:pt>
                <c:pt idx="1310">
                  <c:v>42</c:v>
                </c:pt>
                <c:pt idx="1311">
                  <c:v>1</c:v>
                </c:pt>
                <c:pt idx="1312">
                  <c:v>226</c:v>
                </c:pt>
                <c:pt idx="1313">
                  <c:v>17</c:v>
                </c:pt>
                <c:pt idx="1314">
                  <c:v>356</c:v>
                </c:pt>
                <c:pt idx="1315">
                  <c:v>61</c:v>
                </c:pt>
                <c:pt idx="1316">
                  <c:v>55</c:v>
                </c:pt>
                <c:pt idx="1317">
                  <c:v>44</c:v>
                </c:pt>
                <c:pt idx="1318">
                  <c:v>219</c:v>
                </c:pt>
                <c:pt idx="1319">
                  <c:v>45</c:v>
                </c:pt>
                <c:pt idx="1320">
                  <c:v>89</c:v>
                </c:pt>
                <c:pt idx="1321">
                  <c:v>334</c:v>
                </c:pt>
                <c:pt idx="1322">
                  <c:v>128</c:v>
                </c:pt>
                <c:pt idx="1323">
                  <c:v>205</c:v>
                </c:pt>
                <c:pt idx="1324">
                  <c:v>87</c:v>
                </c:pt>
                <c:pt idx="1325">
                  <c:v>159</c:v>
                </c:pt>
                <c:pt idx="1326">
                  <c:v>29</c:v>
                </c:pt>
                <c:pt idx="1327">
                  <c:v>65</c:v>
                </c:pt>
                <c:pt idx="1328">
                  <c:v>25</c:v>
                </c:pt>
                <c:pt idx="1329">
                  <c:v>62</c:v>
                </c:pt>
                <c:pt idx="1330">
                  <c:v>69</c:v>
                </c:pt>
                <c:pt idx="1331">
                  <c:v>83</c:v>
                </c:pt>
                <c:pt idx="1332">
                  <c:v>209</c:v>
                </c:pt>
                <c:pt idx="1333">
                  <c:v>40</c:v>
                </c:pt>
                <c:pt idx="1334">
                  <c:v>64</c:v>
                </c:pt>
                <c:pt idx="1335">
                  <c:v>184</c:v>
                </c:pt>
                <c:pt idx="1336">
                  <c:v>43</c:v>
                </c:pt>
                <c:pt idx="1337">
                  <c:v>91</c:v>
                </c:pt>
                <c:pt idx="1338">
                  <c:v>255</c:v>
                </c:pt>
                <c:pt idx="1339">
                  <c:v>88</c:v>
                </c:pt>
                <c:pt idx="1340">
                  <c:v>268</c:v>
                </c:pt>
                <c:pt idx="1341">
                  <c:v>156</c:v>
                </c:pt>
                <c:pt idx="1342">
                  <c:v>297</c:v>
                </c:pt>
                <c:pt idx="1343">
                  <c:v>110</c:v>
                </c:pt>
                <c:pt idx="1344">
                  <c:v>249</c:v>
                </c:pt>
                <c:pt idx="1345">
                  <c:v>9</c:v>
                </c:pt>
                <c:pt idx="1346">
                  <c:v>13</c:v>
                </c:pt>
                <c:pt idx="1347">
                  <c:v>90</c:v>
                </c:pt>
                <c:pt idx="1348">
                  <c:v>41</c:v>
                </c:pt>
                <c:pt idx="1349">
                  <c:v>83</c:v>
                </c:pt>
                <c:pt idx="1350">
                  <c:v>247</c:v>
                </c:pt>
                <c:pt idx="1351">
                  <c:v>40</c:v>
                </c:pt>
                <c:pt idx="1352">
                  <c:v>149</c:v>
                </c:pt>
                <c:pt idx="1353">
                  <c:v>9</c:v>
                </c:pt>
                <c:pt idx="1354">
                  <c:v>53</c:v>
                </c:pt>
                <c:pt idx="1355">
                  <c:v>100</c:v>
                </c:pt>
                <c:pt idx="1356">
                  <c:v>22</c:v>
                </c:pt>
                <c:pt idx="1357">
                  <c:v>15</c:v>
                </c:pt>
                <c:pt idx="1358">
                  <c:v>338</c:v>
                </c:pt>
                <c:pt idx="1359">
                  <c:v>77</c:v>
                </c:pt>
                <c:pt idx="1360">
                  <c:v>167</c:v>
                </c:pt>
                <c:pt idx="1361">
                  <c:v>93</c:v>
                </c:pt>
                <c:pt idx="1362">
                  <c:v>26</c:v>
                </c:pt>
                <c:pt idx="1363">
                  <c:v>300</c:v>
                </c:pt>
                <c:pt idx="1364">
                  <c:v>44</c:v>
                </c:pt>
                <c:pt idx="1365">
                  <c:v>15</c:v>
                </c:pt>
                <c:pt idx="1366">
                  <c:v>62</c:v>
                </c:pt>
                <c:pt idx="1367">
                  <c:v>61</c:v>
                </c:pt>
                <c:pt idx="1368">
                  <c:v>3</c:v>
                </c:pt>
                <c:pt idx="1369">
                  <c:v>88</c:v>
                </c:pt>
                <c:pt idx="1370">
                  <c:v>310</c:v>
                </c:pt>
                <c:pt idx="1371">
                  <c:v>56</c:v>
                </c:pt>
                <c:pt idx="1372">
                  <c:v>134</c:v>
                </c:pt>
                <c:pt idx="1373">
                  <c:v>144</c:v>
                </c:pt>
                <c:pt idx="1374">
                  <c:v>160</c:v>
                </c:pt>
                <c:pt idx="1375">
                  <c:v>216</c:v>
                </c:pt>
                <c:pt idx="1376">
                  <c:v>79</c:v>
                </c:pt>
                <c:pt idx="1377">
                  <c:v>81</c:v>
                </c:pt>
                <c:pt idx="1378">
                  <c:v>133</c:v>
                </c:pt>
                <c:pt idx="1379">
                  <c:v>12</c:v>
                </c:pt>
                <c:pt idx="1380">
                  <c:v>71</c:v>
                </c:pt>
                <c:pt idx="1381">
                  <c:v>15</c:v>
                </c:pt>
                <c:pt idx="1382">
                  <c:v>119</c:v>
                </c:pt>
                <c:pt idx="1383">
                  <c:v>50</c:v>
                </c:pt>
                <c:pt idx="1384">
                  <c:v>96</c:v>
                </c:pt>
                <c:pt idx="1385">
                  <c:v>83</c:v>
                </c:pt>
                <c:pt idx="1386">
                  <c:v>121</c:v>
                </c:pt>
                <c:pt idx="1387">
                  <c:v>139</c:v>
                </c:pt>
                <c:pt idx="1388">
                  <c:v>17</c:v>
                </c:pt>
                <c:pt idx="1389">
                  <c:v>107</c:v>
                </c:pt>
                <c:pt idx="1390">
                  <c:v>5</c:v>
                </c:pt>
                <c:pt idx="1391">
                  <c:v>31</c:v>
                </c:pt>
                <c:pt idx="1392">
                  <c:v>93</c:v>
                </c:pt>
                <c:pt idx="1393">
                  <c:v>24</c:v>
                </c:pt>
                <c:pt idx="1394">
                  <c:v>29</c:v>
                </c:pt>
                <c:pt idx="1395">
                  <c:v>0</c:v>
                </c:pt>
                <c:pt idx="1396">
                  <c:v>161</c:v>
                </c:pt>
                <c:pt idx="1397">
                  <c:v>7</c:v>
                </c:pt>
                <c:pt idx="1398">
                  <c:v>218</c:v>
                </c:pt>
                <c:pt idx="1399">
                  <c:v>32</c:v>
                </c:pt>
                <c:pt idx="1400">
                  <c:v>44</c:v>
                </c:pt>
                <c:pt idx="1401">
                  <c:v>193</c:v>
                </c:pt>
                <c:pt idx="1402">
                  <c:v>87</c:v>
                </c:pt>
                <c:pt idx="1403">
                  <c:v>22</c:v>
                </c:pt>
                <c:pt idx="1404">
                  <c:v>100</c:v>
                </c:pt>
                <c:pt idx="1405">
                  <c:v>266</c:v>
                </c:pt>
                <c:pt idx="1406">
                  <c:v>312</c:v>
                </c:pt>
                <c:pt idx="1407">
                  <c:v>238</c:v>
                </c:pt>
                <c:pt idx="1408">
                  <c:v>112</c:v>
                </c:pt>
                <c:pt idx="1409">
                  <c:v>102</c:v>
                </c:pt>
                <c:pt idx="1410">
                  <c:v>65</c:v>
                </c:pt>
                <c:pt idx="1411">
                  <c:v>110</c:v>
                </c:pt>
                <c:pt idx="1412">
                  <c:v>43</c:v>
                </c:pt>
                <c:pt idx="1413">
                  <c:v>329</c:v>
                </c:pt>
                <c:pt idx="1414">
                  <c:v>28</c:v>
                </c:pt>
                <c:pt idx="1415">
                  <c:v>154</c:v>
                </c:pt>
                <c:pt idx="1416">
                  <c:v>278</c:v>
                </c:pt>
                <c:pt idx="1417">
                  <c:v>122</c:v>
                </c:pt>
                <c:pt idx="1418">
                  <c:v>41</c:v>
                </c:pt>
                <c:pt idx="1419">
                  <c:v>28</c:v>
                </c:pt>
                <c:pt idx="1420">
                  <c:v>126</c:v>
                </c:pt>
                <c:pt idx="1421">
                  <c:v>31</c:v>
                </c:pt>
                <c:pt idx="1422">
                  <c:v>20</c:v>
                </c:pt>
                <c:pt idx="1423">
                  <c:v>144</c:v>
                </c:pt>
                <c:pt idx="1424">
                  <c:v>324</c:v>
                </c:pt>
                <c:pt idx="1425">
                  <c:v>144</c:v>
                </c:pt>
                <c:pt idx="1426">
                  <c:v>62</c:v>
                </c:pt>
                <c:pt idx="1427">
                  <c:v>57</c:v>
                </c:pt>
                <c:pt idx="1428">
                  <c:v>50</c:v>
                </c:pt>
                <c:pt idx="1429">
                  <c:v>122</c:v>
                </c:pt>
                <c:pt idx="1430">
                  <c:v>136</c:v>
                </c:pt>
                <c:pt idx="1431">
                  <c:v>20</c:v>
                </c:pt>
                <c:pt idx="1432">
                  <c:v>13</c:v>
                </c:pt>
                <c:pt idx="1433">
                  <c:v>89</c:v>
                </c:pt>
                <c:pt idx="1434">
                  <c:v>74</c:v>
                </c:pt>
                <c:pt idx="1435">
                  <c:v>28</c:v>
                </c:pt>
                <c:pt idx="1436">
                  <c:v>1</c:v>
                </c:pt>
                <c:pt idx="1437">
                  <c:v>24</c:v>
                </c:pt>
                <c:pt idx="1438">
                  <c:v>71</c:v>
                </c:pt>
                <c:pt idx="1439">
                  <c:v>150</c:v>
                </c:pt>
                <c:pt idx="1440">
                  <c:v>5</c:v>
                </c:pt>
                <c:pt idx="1441">
                  <c:v>99</c:v>
                </c:pt>
                <c:pt idx="1442">
                  <c:v>25</c:v>
                </c:pt>
                <c:pt idx="1443">
                  <c:v>20</c:v>
                </c:pt>
                <c:pt idx="1444">
                  <c:v>159</c:v>
                </c:pt>
                <c:pt idx="1445">
                  <c:v>134</c:v>
                </c:pt>
                <c:pt idx="1446">
                  <c:v>176</c:v>
                </c:pt>
                <c:pt idx="1447">
                  <c:v>133</c:v>
                </c:pt>
                <c:pt idx="1448">
                  <c:v>108</c:v>
                </c:pt>
                <c:pt idx="1449">
                  <c:v>37</c:v>
                </c:pt>
                <c:pt idx="1450">
                  <c:v>308</c:v>
                </c:pt>
                <c:pt idx="1451">
                  <c:v>13</c:v>
                </c:pt>
                <c:pt idx="1452">
                  <c:v>140</c:v>
                </c:pt>
                <c:pt idx="1453">
                  <c:v>28</c:v>
                </c:pt>
                <c:pt idx="1454">
                  <c:v>28</c:v>
                </c:pt>
                <c:pt idx="1455">
                  <c:v>121</c:v>
                </c:pt>
                <c:pt idx="1456">
                  <c:v>110</c:v>
                </c:pt>
                <c:pt idx="1457">
                  <c:v>31</c:v>
                </c:pt>
                <c:pt idx="1458">
                  <c:v>15</c:v>
                </c:pt>
                <c:pt idx="1459">
                  <c:v>64</c:v>
                </c:pt>
                <c:pt idx="1460">
                  <c:v>137</c:v>
                </c:pt>
                <c:pt idx="1461">
                  <c:v>343</c:v>
                </c:pt>
                <c:pt idx="1462">
                  <c:v>84</c:v>
                </c:pt>
                <c:pt idx="1463">
                  <c:v>20</c:v>
                </c:pt>
                <c:pt idx="1464">
                  <c:v>210</c:v>
                </c:pt>
                <c:pt idx="1465">
                  <c:v>50</c:v>
                </c:pt>
                <c:pt idx="1466">
                  <c:v>107</c:v>
                </c:pt>
                <c:pt idx="1467">
                  <c:v>2</c:v>
                </c:pt>
                <c:pt idx="1468">
                  <c:v>24</c:v>
                </c:pt>
                <c:pt idx="1469">
                  <c:v>124</c:v>
                </c:pt>
                <c:pt idx="1470">
                  <c:v>63</c:v>
                </c:pt>
                <c:pt idx="1471">
                  <c:v>271</c:v>
                </c:pt>
                <c:pt idx="1472">
                  <c:v>43</c:v>
                </c:pt>
                <c:pt idx="1473">
                  <c:v>348</c:v>
                </c:pt>
                <c:pt idx="1474">
                  <c:v>17</c:v>
                </c:pt>
                <c:pt idx="1475">
                  <c:v>49</c:v>
                </c:pt>
                <c:pt idx="1476">
                  <c:v>187</c:v>
                </c:pt>
                <c:pt idx="1477">
                  <c:v>16</c:v>
                </c:pt>
                <c:pt idx="1478">
                  <c:v>5</c:v>
                </c:pt>
                <c:pt idx="1479">
                  <c:v>287</c:v>
                </c:pt>
                <c:pt idx="1480">
                  <c:v>354</c:v>
                </c:pt>
                <c:pt idx="1481">
                  <c:v>329</c:v>
                </c:pt>
                <c:pt idx="1482">
                  <c:v>144</c:v>
                </c:pt>
                <c:pt idx="1483">
                  <c:v>60</c:v>
                </c:pt>
                <c:pt idx="1484">
                  <c:v>56</c:v>
                </c:pt>
                <c:pt idx="1485">
                  <c:v>65</c:v>
                </c:pt>
                <c:pt idx="1486">
                  <c:v>122</c:v>
                </c:pt>
                <c:pt idx="1487">
                  <c:v>24</c:v>
                </c:pt>
                <c:pt idx="1488">
                  <c:v>123</c:v>
                </c:pt>
                <c:pt idx="1489">
                  <c:v>33</c:v>
                </c:pt>
                <c:pt idx="1490">
                  <c:v>54</c:v>
                </c:pt>
                <c:pt idx="1491">
                  <c:v>76</c:v>
                </c:pt>
                <c:pt idx="1492">
                  <c:v>134</c:v>
                </c:pt>
                <c:pt idx="1493">
                  <c:v>58</c:v>
                </c:pt>
                <c:pt idx="1494">
                  <c:v>5</c:v>
                </c:pt>
                <c:pt idx="1495">
                  <c:v>13</c:v>
                </c:pt>
                <c:pt idx="1496">
                  <c:v>106</c:v>
                </c:pt>
                <c:pt idx="1497">
                  <c:v>112</c:v>
                </c:pt>
                <c:pt idx="1498">
                  <c:v>10</c:v>
                </c:pt>
                <c:pt idx="1499">
                  <c:v>73</c:v>
                </c:pt>
                <c:pt idx="1500">
                  <c:v>251</c:v>
                </c:pt>
                <c:pt idx="1501">
                  <c:v>43</c:v>
                </c:pt>
                <c:pt idx="1502">
                  <c:v>10</c:v>
                </c:pt>
                <c:pt idx="1503">
                  <c:v>38</c:v>
                </c:pt>
                <c:pt idx="1504">
                  <c:v>47</c:v>
                </c:pt>
                <c:pt idx="1505">
                  <c:v>157</c:v>
                </c:pt>
                <c:pt idx="1506">
                  <c:v>41</c:v>
                </c:pt>
                <c:pt idx="1507">
                  <c:v>157</c:v>
                </c:pt>
                <c:pt idx="1508">
                  <c:v>85</c:v>
                </c:pt>
                <c:pt idx="1509">
                  <c:v>62</c:v>
                </c:pt>
                <c:pt idx="1510">
                  <c:v>46</c:v>
                </c:pt>
                <c:pt idx="1511">
                  <c:v>52</c:v>
                </c:pt>
                <c:pt idx="1512">
                  <c:v>105</c:v>
                </c:pt>
                <c:pt idx="1513">
                  <c:v>16</c:v>
                </c:pt>
                <c:pt idx="1514">
                  <c:v>77</c:v>
                </c:pt>
                <c:pt idx="1515">
                  <c:v>109</c:v>
                </c:pt>
                <c:pt idx="1516">
                  <c:v>269</c:v>
                </c:pt>
                <c:pt idx="1517">
                  <c:v>188</c:v>
                </c:pt>
                <c:pt idx="1518">
                  <c:v>53</c:v>
                </c:pt>
                <c:pt idx="1519">
                  <c:v>262</c:v>
                </c:pt>
                <c:pt idx="1520">
                  <c:v>49</c:v>
                </c:pt>
                <c:pt idx="1521">
                  <c:v>47</c:v>
                </c:pt>
                <c:pt idx="1522">
                  <c:v>134</c:v>
                </c:pt>
                <c:pt idx="1523">
                  <c:v>30</c:v>
                </c:pt>
                <c:pt idx="1524">
                  <c:v>89</c:v>
                </c:pt>
                <c:pt idx="1525">
                  <c:v>52</c:v>
                </c:pt>
                <c:pt idx="1526">
                  <c:v>299</c:v>
                </c:pt>
                <c:pt idx="1527">
                  <c:v>125</c:v>
                </c:pt>
                <c:pt idx="1528">
                  <c:v>7</c:v>
                </c:pt>
                <c:pt idx="1529">
                  <c:v>70</c:v>
                </c:pt>
                <c:pt idx="1530">
                  <c:v>119</c:v>
                </c:pt>
                <c:pt idx="1531">
                  <c:v>13</c:v>
                </c:pt>
                <c:pt idx="1532">
                  <c:v>49</c:v>
                </c:pt>
                <c:pt idx="1533">
                  <c:v>27</c:v>
                </c:pt>
                <c:pt idx="1534">
                  <c:v>54</c:v>
                </c:pt>
                <c:pt idx="1535">
                  <c:v>279</c:v>
                </c:pt>
                <c:pt idx="1536">
                  <c:v>23</c:v>
                </c:pt>
                <c:pt idx="1537">
                  <c:v>213</c:v>
                </c:pt>
                <c:pt idx="1538">
                  <c:v>10</c:v>
                </c:pt>
                <c:pt idx="1539">
                  <c:v>284</c:v>
                </c:pt>
                <c:pt idx="1540">
                  <c:v>5</c:v>
                </c:pt>
                <c:pt idx="1541">
                  <c:v>6</c:v>
                </c:pt>
                <c:pt idx="1542">
                  <c:v>77</c:v>
                </c:pt>
                <c:pt idx="1543">
                  <c:v>73</c:v>
                </c:pt>
                <c:pt idx="1544">
                  <c:v>125</c:v>
                </c:pt>
                <c:pt idx="1545">
                  <c:v>93</c:v>
                </c:pt>
                <c:pt idx="1546">
                  <c:v>25</c:v>
                </c:pt>
                <c:pt idx="1547">
                  <c:v>151</c:v>
                </c:pt>
                <c:pt idx="1548">
                  <c:v>45</c:v>
                </c:pt>
                <c:pt idx="1549">
                  <c:v>129</c:v>
                </c:pt>
                <c:pt idx="1550">
                  <c:v>288</c:v>
                </c:pt>
                <c:pt idx="1551">
                  <c:v>90</c:v>
                </c:pt>
                <c:pt idx="1552">
                  <c:v>129</c:v>
                </c:pt>
                <c:pt idx="1553">
                  <c:v>84</c:v>
                </c:pt>
                <c:pt idx="1554">
                  <c:v>7</c:v>
                </c:pt>
                <c:pt idx="1555">
                  <c:v>3</c:v>
                </c:pt>
                <c:pt idx="1556">
                  <c:v>31</c:v>
                </c:pt>
                <c:pt idx="1557">
                  <c:v>22</c:v>
                </c:pt>
                <c:pt idx="1558">
                  <c:v>53</c:v>
                </c:pt>
                <c:pt idx="1559">
                  <c:v>163</c:v>
                </c:pt>
                <c:pt idx="1560">
                  <c:v>62</c:v>
                </c:pt>
                <c:pt idx="1561">
                  <c:v>70</c:v>
                </c:pt>
                <c:pt idx="1562">
                  <c:v>64</c:v>
                </c:pt>
                <c:pt idx="1563">
                  <c:v>153</c:v>
                </c:pt>
                <c:pt idx="1564">
                  <c:v>12</c:v>
                </c:pt>
                <c:pt idx="1565">
                  <c:v>126</c:v>
                </c:pt>
                <c:pt idx="1566">
                  <c:v>67</c:v>
                </c:pt>
                <c:pt idx="1567">
                  <c:v>170</c:v>
                </c:pt>
                <c:pt idx="1568">
                  <c:v>84</c:v>
                </c:pt>
                <c:pt idx="1569">
                  <c:v>112</c:v>
                </c:pt>
                <c:pt idx="1570">
                  <c:v>118</c:v>
                </c:pt>
                <c:pt idx="1571">
                  <c:v>87</c:v>
                </c:pt>
                <c:pt idx="1572">
                  <c:v>144</c:v>
                </c:pt>
                <c:pt idx="1573">
                  <c:v>69</c:v>
                </c:pt>
                <c:pt idx="1574">
                  <c:v>74</c:v>
                </c:pt>
                <c:pt idx="1575">
                  <c:v>88</c:v>
                </c:pt>
                <c:pt idx="1576">
                  <c:v>236</c:v>
                </c:pt>
                <c:pt idx="1577">
                  <c:v>115</c:v>
                </c:pt>
                <c:pt idx="1578">
                  <c:v>131</c:v>
                </c:pt>
                <c:pt idx="1579">
                  <c:v>109</c:v>
                </c:pt>
                <c:pt idx="1580">
                  <c:v>169</c:v>
                </c:pt>
                <c:pt idx="1581">
                  <c:v>78</c:v>
                </c:pt>
                <c:pt idx="1582">
                  <c:v>16</c:v>
                </c:pt>
                <c:pt idx="1583">
                  <c:v>68</c:v>
                </c:pt>
                <c:pt idx="1584">
                  <c:v>146</c:v>
                </c:pt>
                <c:pt idx="1585">
                  <c:v>22</c:v>
                </c:pt>
                <c:pt idx="1586">
                  <c:v>112</c:v>
                </c:pt>
                <c:pt idx="1587">
                  <c:v>218</c:v>
                </c:pt>
                <c:pt idx="1588">
                  <c:v>163</c:v>
                </c:pt>
                <c:pt idx="1589">
                  <c:v>61</c:v>
                </c:pt>
                <c:pt idx="1590">
                  <c:v>14</c:v>
                </c:pt>
                <c:pt idx="1591">
                  <c:v>309</c:v>
                </c:pt>
                <c:pt idx="1592">
                  <c:v>51</c:v>
                </c:pt>
                <c:pt idx="1593">
                  <c:v>69</c:v>
                </c:pt>
                <c:pt idx="1594">
                  <c:v>13</c:v>
                </c:pt>
                <c:pt idx="1595">
                  <c:v>5</c:v>
                </c:pt>
                <c:pt idx="1596">
                  <c:v>1</c:v>
                </c:pt>
                <c:pt idx="1597">
                  <c:v>51</c:v>
                </c:pt>
                <c:pt idx="1598">
                  <c:v>17</c:v>
                </c:pt>
                <c:pt idx="1599">
                  <c:v>75</c:v>
                </c:pt>
                <c:pt idx="1600">
                  <c:v>53</c:v>
                </c:pt>
                <c:pt idx="1601">
                  <c:v>189</c:v>
                </c:pt>
                <c:pt idx="1602">
                  <c:v>161</c:v>
                </c:pt>
                <c:pt idx="1603">
                  <c:v>278</c:v>
                </c:pt>
                <c:pt idx="1604">
                  <c:v>173</c:v>
                </c:pt>
                <c:pt idx="1605">
                  <c:v>2</c:v>
                </c:pt>
                <c:pt idx="1606">
                  <c:v>78</c:v>
                </c:pt>
                <c:pt idx="1607">
                  <c:v>208</c:v>
                </c:pt>
                <c:pt idx="1608">
                  <c:v>68</c:v>
                </c:pt>
                <c:pt idx="1609">
                  <c:v>153</c:v>
                </c:pt>
                <c:pt idx="1610">
                  <c:v>293</c:v>
                </c:pt>
                <c:pt idx="1611">
                  <c:v>36</c:v>
                </c:pt>
                <c:pt idx="1612">
                  <c:v>24</c:v>
                </c:pt>
                <c:pt idx="1613">
                  <c:v>244</c:v>
                </c:pt>
                <c:pt idx="1614">
                  <c:v>87</c:v>
                </c:pt>
                <c:pt idx="1615">
                  <c:v>4</c:v>
                </c:pt>
                <c:pt idx="1616">
                  <c:v>91</c:v>
                </c:pt>
                <c:pt idx="1617">
                  <c:v>186</c:v>
                </c:pt>
                <c:pt idx="1618">
                  <c:v>4</c:v>
                </c:pt>
                <c:pt idx="1619">
                  <c:v>32</c:v>
                </c:pt>
                <c:pt idx="1620">
                  <c:v>169</c:v>
                </c:pt>
                <c:pt idx="1621">
                  <c:v>34</c:v>
                </c:pt>
                <c:pt idx="1622">
                  <c:v>183</c:v>
                </c:pt>
                <c:pt idx="1623">
                  <c:v>156</c:v>
                </c:pt>
                <c:pt idx="1624">
                  <c:v>51</c:v>
                </c:pt>
                <c:pt idx="1625">
                  <c:v>160</c:v>
                </c:pt>
                <c:pt idx="1626">
                  <c:v>185</c:v>
                </c:pt>
                <c:pt idx="1627">
                  <c:v>141</c:v>
                </c:pt>
                <c:pt idx="1628">
                  <c:v>16</c:v>
                </c:pt>
                <c:pt idx="1629">
                  <c:v>120</c:v>
                </c:pt>
                <c:pt idx="1630">
                  <c:v>134</c:v>
                </c:pt>
                <c:pt idx="1631">
                  <c:v>91</c:v>
                </c:pt>
                <c:pt idx="1632">
                  <c:v>65</c:v>
                </c:pt>
                <c:pt idx="1633">
                  <c:v>137</c:v>
                </c:pt>
                <c:pt idx="1634">
                  <c:v>86</c:v>
                </c:pt>
                <c:pt idx="1635">
                  <c:v>166</c:v>
                </c:pt>
                <c:pt idx="1636">
                  <c:v>33</c:v>
                </c:pt>
                <c:pt idx="1637">
                  <c:v>9</c:v>
                </c:pt>
                <c:pt idx="1638">
                  <c:v>24</c:v>
                </c:pt>
                <c:pt idx="1639">
                  <c:v>46</c:v>
                </c:pt>
                <c:pt idx="1640">
                  <c:v>53</c:v>
                </c:pt>
                <c:pt idx="1641">
                  <c:v>113</c:v>
                </c:pt>
                <c:pt idx="1642">
                  <c:v>56</c:v>
                </c:pt>
                <c:pt idx="1643">
                  <c:v>137</c:v>
                </c:pt>
                <c:pt idx="1644">
                  <c:v>107</c:v>
                </c:pt>
                <c:pt idx="1645">
                  <c:v>41</c:v>
                </c:pt>
                <c:pt idx="1646">
                  <c:v>321</c:v>
                </c:pt>
                <c:pt idx="1647">
                  <c:v>11</c:v>
                </c:pt>
                <c:pt idx="1648">
                  <c:v>196</c:v>
                </c:pt>
                <c:pt idx="1649">
                  <c:v>342</c:v>
                </c:pt>
                <c:pt idx="1650">
                  <c:v>86</c:v>
                </c:pt>
                <c:pt idx="1651">
                  <c:v>72</c:v>
                </c:pt>
                <c:pt idx="1652">
                  <c:v>5</c:v>
                </c:pt>
                <c:pt idx="1653">
                  <c:v>14</c:v>
                </c:pt>
                <c:pt idx="1654">
                  <c:v>118</c:v>
                </c:pt>
                <c:pt idx="1655">
                  <c:v>161</c:v>
                </c:pt>
                <c:pt idx="1656">
                  <c:v>185</c:v>
                </c:pt>
                <c:pt idx="1657">
                  <c:v>48</c:v>
                </c:pt>
                <c:pt idx="1658">
                  <c:v>199</c:v>
                </c:pt>
                <c:pt idx="1659">
                  <c:v>145</c:v>
                </c:pt>
                <c:pt idx="1660">
                  <c:v>99</c:v>
                </c:pt>
                <c:pt idx="1661">
                  <c:v>0</c:v>
                </c:pt>
                <c:pt idx="1662">
                  <c:v>7</c:v>
                </c:pt>
                <c:pt idx="1663">
                  <c:v>305</c:v>
                </c:pt>
                <c:pt idx="1664">
                  <c:v>285</c:v>
                </c:pt>
                <c:pt idx="1665">
                  <c:v>138</c:v>
                </c:pt>
                <c:pt idx="1666">
                  <c:v>139</c:v>
                </c:pt>
                <c:pt idx="1667">
                  <c:v>80</c:v>
                </c:pt>
                <c:pt idx="1668">
                  <c:v>6</c:v>
                </c:pt>
                <c:pt idx="1669">
                  <c:v>145</c:v>
                </c:pt>
                <c:pt idx="1670">
                  <c:v>19</c:v>
                </c:pt>
                <c:pt idx="1671">
                  <c:v>179</c:v>
                </c:pt>
                <c:pt idx="1672">
                  <c:v>235</c:v>
                </c:pt>
                <c:pt idx="1673">
                  <c:v>27</c:v>
                </c:pt>
                <c:pt idx="1674">
                  <c:v>46</c:v>
                </c:pt>
                <c:pt idx="1675">
                  <c:v>65</c:v>
                </c:pt>
                <c:pt idx="1676">
                  <c:v>120</c:v>
                </c:pt>
                <c:pt idx="1677">
                  <c:v>77</c:v>
                </c:pt>
                <c:pt idx="1678">
                  <c:v>27</c:v>
                </c:pt>
                <c:pt idx="1679">
                  <c:v>221</c:v>
                </c:pt>
                <c:pt idx="1680">
                  <c:v>54</c:v>
                </c:pt>
                <c:pt idx="1681">
                  <c:v>272</c:v>
                </c:pt>
                <c:pt idx="1682">
                  <c:v>50</c:v>
                </c:pt>
                <c:pt idx="1683">
                  <c:v>273</c:v>
                </c:pt>
                <c:pt idx="1684">
                  <c:v>219</c:v>
                </c:pt>
                <c:pt idx="1685">
                  <c:v>239</c:v>
                </c:pt>
                <c:pt idx="1686">
                  <c:v>13</c:v>
                </c:pt>
                <c:pt idx="1687">
                  <c:v>24</c:v>
                </c:pt>
                <c:pt idx="1688">
                  <c:v>68</c:v>
                </c:pt>
                <c:pt idx="1689">
                  <c:v>35</c:v>
                </c:pt>
                <c:pt idx="1690">
                  <c:v>163</c:v>
                </c:pt>
                <c:pt idx="1691">
                  <c:v>100</c:v>
                </c:pt>
                <c:pt idx="1692">
                  <c:v>75</c:v>
                </c:pt>
                <c:pt idx="1693">
                  <c:v>133</c:v>
                </c:pt>
                <c:pt idx="1694">
                  <c:v>47</c:v>
                </c:pt>
                <c:pt idx="1695">
                  <c:v>4</c:v>
                </c:pt>
                <c:pt idx="1696">
                  <c:v>121</c:v>
                </c:pt>
                <c:pt idx="1697">
                  <c:v>132</c:v>
                </c:pt>
                <c:pt idx="1698">
                  <c:v>79</c:v>
                </c:pt>
                <c:pt idx="1699">
                  <c:v>94</c:v>
                </c:pt>
                <c:pt idx="1700">
                  <c:v>17</c:v>
                </c:pt>
                <c:pt idx="1701">
                  <c:v>139</c:v>
                </c:pt>
                <c:pt idx="1702">
                  <c:v>18</c:v>
                </c:pt>
                <c:pt idx="1703">
                  <c:v>43</c:v>
                </c:pt>
                <c:pt idx="1704">
                  <c:v>89</c:v>
                </c:pt>
                <c:pt idx="1705">
                  <c:v>180</c:v>
                </c:pt>
                <c:pt idx="1706">
                  <c:v>80</c:v>
                </c:pt>
                <c:pt idx="1707">
                  <c:v>245</c:v>
                </c:pt>
                <c:pt idx="1708">
                  <c:v>6</c:v>
                </c:pt>
                <c:pt idx="1709">
                  <c:v>109</c:v>
                </c:pt>
                <c:pt idx="1710">
                  <c:v>95</c:v>
                </c:pt>
                <c:pt idx="1711">
                  <c:v>231</c:v>
                </c:pt>
                <c:pt idx="1712">
                  <c:v>170</c:v>
                </c:pt>
                <c:pt idx="1713">
                  <c:v>127</c:v>
                </c:pt>
                <c:pt idx="1714">
                  <c:v>71</c:v>
                </c:pt>
                <c:pt idx="1715">
                  <c:v>68</c:v>
                </c:pt>
                <c:pt idx="1716">
                  <c:v>157</c:v>
                </c:pt>
                <c:pt idx="1717">
                  <c:v>308</c:v>
                </c:pt>
                <c:pt idx="1718">
                  <c:v>60</c:v>
                </c:pt>
                <c:pt idx="1719">
                  <c:v>78</c:v>
                </c:pt>
                <c:pt idx="1720">
                  <c:v>160</c:v>
                </c:pt>
                <c:pt idx="1721">
                  <c:v>198</c:v>
                </c:pt>
                <c:pt idx="1722">
                  <c:v>32</c:v>
                </c:pt>
                <c:pt idx="1723">
                  <c:v>122</c:v>
                </c:pt>
                <c:pt idx="1724">
                  <c:v>187</c:v>
                </c:pt>
                <c:pt idx="1725">
                  <c:v>103</c:v>
                </c:pt>
                <c:pt idx="1726">
                  <c:v>133</c:v>
                </c:pt>
                <c:pt idx="1727">
                  <c:v>134</c:v>
                </c:pt>
                <c:pt idx="1728">
                  <c:v>101</c:v>
                </c:pt>
                <c:pt idx="1729">
                  <c:v>15</c:v>
                </c:pt>
                <c:pt idx="1730">
                  <c:v>83</c:v>
                </c:pt>
                <c:pt idx="1731">
                  <c:v>293</c:v>
                </c:pt>
                <c:pt idx="1732">
                  <c:v>202</c:v>
                </c:pt>
                <c:pt idx="1733">
                  <c:v>74</c:v>
                </c:pt>
                <c:pt idx="1734">
                  <c:v>178</c:v>
                </c:pt>
                <c:pt idx="1735">
                  <c:v>270</c:v>
                </c:pt>
                <c:pt idx="1736">
                  <c:v>256</c:v>
                </c:pt>
                <c:pt idx="1737">
                  <c:v>139</c:v>
                </c:pt>
                <c:pt idx="1738">
                  <c:v>353</c:v>
                </c:pt>
                <c:pt idx="1739">
                  <c:v>331</c:v>
                </c:pt>
                <c:pt idx="1740">
                  <c:v>16</c:v>
                </c:pt>
                <c:pt idx="1741">
                  <c:v>125</c:v>
                </c:pt>
                <c:pt idx="1742">
                  <c:v>106</c:v>
                </c:pt>
                <c:pt idx="1743">
                  <c:v>105</c:v>
                </c:pt>
                <c:pt idx="1744">
                  <c:v>119</c:v>
                </c:pt>
                <c:pt idx="1745">
                  <c:v>2</c:v>
                </c:pt>
                <c:pt idx="1746">
                  <c:v>6</c:v>
                </c:pt>
                <c:pt idx="1747">
                  <c:v>287</c:v>
                </c:pt>
                <c:pt idx="1748">
                  <c:v>6</c:v>
                </c:pt>
                <c:pt idx="1749">
                  <c:v>78</c:v>
                </c:pt>
                <c:pt idx="1750">
                  <c:v>21</c:v>
                </c:pt>
                <c:pt idx="1751">
                  <c:v>199</c:v>
                </c:pt>
                <c:pt idx="1752">
                  <c:v>15</c:v>
                </c:pt>
                <c:pt idx="1753">
                  <c:v>36</c:v>
                </c:pt>
                <c:pt idx="1754">
                  <c:v>26</c:v>
                </c:pt>
                <c:pt idx="1755">
                  <c:v>115</c:v>
                </c:pt>
                <c:pt idx="1756">
                  <c:v>4</c:v>
                </c:pt>
                <c:pt idx="1757">
                  <c:v>230</c:v>
                </c:pt>
                <c:pt idx="1758">
                  <c:v>17</c:v>
                </c:pt>
                <c:pt idx="1759">
                  <c:v>16</c:v>
                </c:pt>
                <c:pt idx="1760">
                  <c:v>55</c:v>
                </c:pt>
                <c:pt idx="1761">
                  <c:v>326</c:v>
                </c:pt>
                <c:pt idx="1762">
                  <c:v>55</c:v>
                </c:pt>
                <c:pt idx="1763">
                  <c:v>91</c:v>
                </c:pt>
                <c:pt idx="1764">
                  <c:v>156</c:v>
                </c:pt>
                <c:pt idx="1765">
                  <c:v>174</c:v>
                </c:pt>
                <c:pt idx="1766">
                  <c:v>54</c:v>
                </c:pt>
                <c:pt idx="1767">
                  <c:v>57</c:v>
                </c:pt>
                <c:pt idx="1768">
                  <c:v>42</c:v>
                </c:pt>
                <c:pt idx="1769">
                  <c:v>109</c:v>
                </c:pt>
                <c:pt idx="1770">
                  <c:v>122</c:v>
                </c:pt>
                <c:pt idx="1771">
                  <c:v>0</c:v>
                </c:pt>
                <c:pt idx="1772">
                  <c:v>64</c:v>
                </c:pt>
                <c:pt idx="1773">
                  <c:v>46</c:v>
                </c:pt>
                <c:pt idx="1774">
                  <c:v>45</c:v>
                </c:pt>
                <c:pt idx="1775">
                  <c:v>169</c:v>
                </c:pt>
                <c:pt idx="1776">
                  <c:v>48</c:v>
                </c:pt>
                <c:pt idx="1777">
                  <c:v>106</c:v>
                </c:pt>
                <c:pt idx="1778">
                  <c:v>49</c:v>
                </c:pt>
                <c:pt idx="1779">
                  <c:v>22</c:v>
                </c:pt>
                <c:pt idx="1780">
                  <c:v>14</c:v>
                </c:pt>
                <c:pt idx="1781">
                  <c:v>291</c:v>
                </c:pt>
                <c:pt idx="1782">
                  <c:v>83</c:v>
                </c:pt>
                <c:pt idx="1783">
                  <c:v>205</c:v>
                </c:pt>
                <c:pt idx="1784">
                  <c:v>244</c:v>
                </c:pt>
                <c:pt idx="1785">
                  <c:v>54</c:v>
                </c:pt>
                <c:pt idx="1786">
                  <c:v>97</c:v>
                </c:pt>
                <c:pt idx="1787">
                  <c:v>76</c:v>
                </c:pt>
                <c:pt idx="1788">
                  <c:v>64</c:v>
                </c:pt>
                <c:pt idx="1789">
                  <c:v>11</c:v>
                </c:pt>
                <c:pt idx="1790">
                  <c:v>190</c:v>
                </c:pt>
                <c:pt idx="1791">
                  <c:v>135</c:v>
                </c:pt>
                <c:pt idx="1792">
                  <c:v>277</c:v>
                </c:pt>
                <c:pt idx="1793">
                  <c:v>15</c:v>
                </c:pt>
                <c:pt idx="1794">
                  <c:v>152</c:v>
                </c:pt>
                <c:pt idx="1795">
                  <c:v>40</c:v>
                </c:pt>
                <c:pt idx="1796">
                  <c:v>8</c:v>
                </c:pt>
                <c:pt idx="1797">
                  <c:v>21</c:v>
                </c:pt>
                <c:pt idx="1798">
                  <c:v>167</c:v>
                </c:pt>
                <c:pt idx="1799">
                  <c:v>19</c:v>
                </c:pt>
                <c:pt idx="1800">
                  <c:v>77</c:v>
                </c:pt>
                <c:pt idx="1801">
                  <c:v>102</c:v>
                </c:pt>
                <c:pt idx="1802">
                  <c:v>47</c:v>
                </c:pt>
                <c:pt idx="1803">
                  <c:v>14</c:v>
                </c:pt>
                <c:pt idx="1804">
                  <c:v>152</c:v>
                </c:pt>
                <c:pt idx="1805">
                  <c:v>244</c:v>
                </c:pt>
                <c:pt idx="1806">
                  <c:v>2</c:v>
                </c:pt>
                <c:pt idx="1807">
                  <c:v>17</c:v>
                </c:pt>
                <c:pt idx="1808">
                  <c:v>169</c:v>
                </c:pt>
                <c:pt idx="1809">
                  <c:v>270</c:v>
                </c:pt>
                <c:pt idx="1810">
                  <c:v>25</c:v>
                </c:pt>
                <c:pt idx="1811">
                  <c:v>0</c:v>
                </c:pt>
                <c:pt idx="1812">
                  <c:v>52</c:v>
                </c:pt>
                <c:pt idx="1813">
                  <c:v>46</c:v>
                </c:pt>
                <c:pt idx="1814">
                  <c:v>170</c:v>
                </c:pt>
                <c:pt idx="1815">
                  <c:v>252</c:v>
                </c:pt>
                <c:pt idx="1816">
                  <c:v>19</c:v>
                </c:pt>
                <c:pt idx="1817">
                  <c:v>212</c:v>
                </c:pt>
                <c:pt idx="1818">
                  <c:v>105</c:v>
                </c:pt>
                <c:pt idx="1819">
                  <c:v>172</c:v>
                </c:pt>
                <c:pt idx="1820">
                  <c:v>26</c:v>
                </c:pt>
                <c:pt idx="1821">
                  <c:v>168</c:v>
                </c:pt>
                <c:pt idx="1822">
                  <c:v>62</c:v>
                </c:pt>
                <c:pt idx="1823">
                  <c:v>68</c:v>
                </c:pt>
                <c:pt idx="1824">
                  <c:v>39</c:v>
                </c:pt>
                <c:pt idx="1825">
                  <c:v>76</c:v>
                </c:pt>
                <c:pt idx="1826">
                  <c:v>30</c:v>
                </c:pt>
                <c:pt idx="1827">
                  <c:v>91</c:v>
                </c:pt>
                <c:pt idx="1828">
                  <c:v>132</c:v>
                </c:pt>
                <c:pt idx="1829">
                  <c:v>81</c:v>
                </c:pt>
                <c:pt idx="1830">
                  <c:v>71</c:v>
                </c:pt>
                <c:pt idx="1831">
                  <c:v>124</c:v>
                </c:pt>
                <c:pt idx="1832">
                  <c:v>152</c:v>
                </c:pt>
                <c:pt idx="1833">
                  <c:v>101</c:v>
                </c:pt>
                <c:pt idx="1834">
                  <c:v>59</c:v>
                </c:pt>
                <c:pt idx="1835">
                  <c:v>8</c:v>
                </c:pt>
                <c:pt idx="1836">
                  <c:v>25</c:v>
                </c:pt>
                <c:pt idx="1837">
                  <c:v>131</c:v>
                </c:pt>
                <c:pt idx="1838">
                  <c:v>20</c:v>
                </c:pt>
                <c:pt idx="1839">
                  <c:v>19</c:v>
                </c:pt>
                <c:pt idx="1840">
                  <c:v>76</c:v>
                </c:pt>
                <c:pt idx="1841">
                  <c:v>90</c:v>
                </c:pt>
                <c:pt idx="1842">
                  <c:v>19</c:v>
                </c:pt>
                <c:pt idx="1843">
                  <c:v>73</c:v>
                </c:pt>
                <c:pt idx="1844">
                  <c:v>149</c:v>
                </c:pt>
                <c:pt idx="1845">
                  <c:v>31</c:v>
                </c:pt>
                <c:pt idx="1846">
                  <c:v>84</c:v>
                </c:pt>
                <c:pt idx="1847">
                  <c:v>180</c:v>
                </c:pt>
                <c:pt idx="1848">
                  <c:v>23</c:v>
                </c:pt>
                <c:pt idx="1849">
                  <c:v>13</c:v>
                </c:pt>
                <c:pt idx="1850">
                  <c:v>193</c:v>
                </c:pt>
                <c:pt idx="1851">
                  <c:v>60</c:v>
                </c:pt>
                <c:pt idx="1852">
                  <c:v>114</c:v>
                </c:pt>
                <c:pt idx="1853">
                  <c:v>157</c:v>
                </c:pt>
                <c:pt idx="1854">
                  <c:v>50</c:v>
                </c:pt>
                <c:pt idx="1855">
                  <c:v>328</c:v>
                </c:pt>
                <c:pt idx="1856">
                  <c:v>26</c:v>
                </c:pt>
                <c:pt idx="1857">
                  <c:v>264</c:v>
                </c:pt>
                <c:pt idx="1858">
                  <c:v>92</c:v>
                </c:pt>
                <c:pt idx="1859">
                  <c:v>67</c:v>
                </c:pt>
                <c:pt idx="1860">
                  <c:v>181</c:v>
                </c:pt>
                <c:pt idx="1861">
                  <c:v>8</c:v>
                </c:pt>
                <c:pt idx="1862">
                  <c:v>105</c:v>
                </c:pt>
                <c:pt idx="1863">
                  <c:v>9</c:v>
                </c:pt>
                <c:pt idx="1864">
                  <c:v>67</c:v>
                </c:pt>
                <c:pt idx="1865">
                  <c:v>5</c:v>
                </c:pt>
                <c:pt idx="1866">
                  <c:v>283</c:v>
                </c:pt>
                <c:pt idx="1867">
                  <c:v>106</c:v>
                </c:pt>
                <c:pt idx="1868">
                  <c:v>134</c:v>
                </c:pt>
                <c:pt idx="1869">
                  <c:v>25</c:v>
                </c:pt>
                <c:pt idx="1870">
                  <c:v>0</c:v>
                </c:pt>
                <c:pt idx="1871">
                  <c:v>161</c:v>
                </c:pt>
                <c:pt idx="1872">
                  <c:v>122</c:v>
                </c:pt>
                <c:pt idx="1873">
                  <c:v>37</c:v>
                </c:pt>
                <c:pt idx="1874">
                  <c:v>178</c:v>
                </c:pt>
                <c:pt idx="1875">
                  <c:v>1</c:v>
                </c:pt>
                <c:pt idx="1876">
                  <c:v>8</c:v>
                </c:pt>
                <c:pt idx="1877">
                  <c:v>26</c:v>
                </c:pt>
                <c:pt idx="1878">
                  <c:v>34</c:v>
                </c:pt>
                <c:pt idx="1879">
                  <c:v>82</c:v>
                </c:pt>
                <c:pt idx="1880">
                  <c:v>170</c:v>
                </c:pt>
                <c:pt idx="1881">
                  <c:v>5</c:v>
                </c:pt>
                <c:pt idx="1882">
                  <c:v>6</c:v>
                </c:pt>
                <c:pt idx="1883">
                  <c:v>60</c:v>
                </c:pt>
                <c:pt idx="1884">
                  <c:v>218</c:v>
                </c:pt>
                <c:pt idx="1885">
                  <c:v>20</c:v>
                </c:pt>
                <c:pt idx="1886">
                  <c:v>28</c:v>
                </c:pt>
                <c:pt idx="1887">
                  <c:v>76</c:v>
                </c:pt>
                <c:pt idx="1888">
                  <c:v>44</c:v>
                </c:pt>
                <c:pt idx="1889">
                  <c:v>168</c:v>
                </c:pt>
                <c:pt idx="1890">
                  <c:v>142</c:v>
                </c:pt>
                <c:pt idx="1891">
                  <c:v>36</c:v>
                </c:pt>
                <c:pt idx="1892">
                  <c:v>65</c:v>
                </c:pt>
                <c:pt idx="1893">
                  <c:v>11</c:v>
                </c:pt>
                <c:pt idx="1894">
                  <c:v>82</c:v>
                </c:pt>
                <c:pt idx="1895">
                  <c:v>69</c:v>
                </c:pt>
                <c:pt idx="1896">
                  <c:v>84</c:v>
                </c:pt>
                <c:pt idx="1897">
                  <c:v>114</c:v>
                </c:pt>
                <c:pt idx="1898">
                  <c:v>110</c:v>
                </c:pt>
                <c:pt idx="1899">
                  <c:v>17</c:v>
                </c:pt>
                <c:pt idx="1900">
                  <c:v>19</c:v>
                </c:pt>
                <c:pt idx="1901">
                  <c:v>14</c:v>
                </c:pt>
                <c:pt idx="1902">
                  <c:v>7</c:v>
                </c:pt>
                <c:pt idx="1903">
                  <c:v>4</c:v>
                </c:pt>
                <c:pt idx="1904">
                  <c:v>21</c:v>
                </c:pt>
                <c:pt idx="1905">
                  <c:v>57</c:v>
                </c:pt>
                <c:pt idx="1906">
                  <c:v>126</c:v>
                </c:pt>
                <c:pt idx="1907">
                  <c:v>53</c:v>
                </c:pt>
                <c:pt idx="1908">
                  <c:v>82</c:v>
                </c:pt>
                <c:pt idx="1909">
                  <c:v>240</c:v>
                </c:pt>
                <c:pt idx="1910">
                  <c:v>326</c:v>
                </c:pt>
                <c:pt idx="1911">
                  <c:v>100</c:v>
                </c:pt>
                <c:pt idx="1912">
                  <c:v>78</c:v>
                </c:pt>
                <c:pt idx="1913">
                  <c:v>44</c:v>
                </c:pt>
                <c:pt idx="1914">
                  <c:v>23</c:v>
                </c:pt>
                <c:pt idx="1915">
                  <c:v>137</c:v>
                </c:pt>
                <c:pt idx="1916">
                  <c:v>6</c:v>
                </c:pt>
                <c:pt idx="1917">
                  <c:v>155</c:v>
                </c:pt>
                <c:pt idx="1918">
                  <c:v>138</c:v>
                </c:pt>
                <c:pt idx="1919">
                  <c:v>25</c:v>
                </c:pt>
                <c:pt idx="1920">
                  <c:v>72</c:v>
                </c:pt>
                <c:pt idx="1921">
                  <c:v>60</c:v>
                </c:pt>
                <c:pt idx="1922">
                  <c:v>11</c:v>
                </c:pt>
                <c:pt idx="1923">
                  <c:v>12</c:v>
                </c:pt>
                <c:pt idx="1924">
                  <c:v>50</c:v>
                </c:pt>
                <c:pt idx="1925">
                  <c:v>134</c:v>
                </c:pt>
                <c:pt idx="1926">
                  <c:v>23</c:v>
                </c:pt>
                <c:pt idx="1927">
                  <c:v>57</c:v>
                </c:pt>
                <c:pt idx="1928">
                  <c:v>81</c:v>
                </c:pt>
                <c:pt idx="1929">
                  <c:v>169</c:v>
                </c:pt>
                <c:pt idx="1930">
                  <c:v>82</c:v>
                </c:pt>
                <c:pt idx="1931">
                  <c:v>67</c:v>
                </c:pt>
                <c:pt idx="1932">
                  <c:v>318</c:v>
                </c:pt>
                <c:pt idx="1933">
                  <c:v>6</c:v>
                </c:pt>
                <c:pt idx="1934">
                  <c:v>18</c:v>
                </c:pt>
                <c:pt idx="1935">
                  <c:v>120</c:v>
                </c:pt>
                <c:pt idx="1936">
                  <c:v>71</c:v>
                </c:pt>
                <c:pt idx="1937">
                  <c:v>72</c:v>
                </c:pt>
                <c:pt idx="1938">
                  <c:v>51</c:v>
                </c:pt>
                <c:pt idx="1939">
                  <c:v>121</c:v>
                </c:pt>
                <c:pt idx="1940">
                  <c:v>75</c:v>
                </c:pt>
                <c:pt idx="1941">
                  <c:v>360</c:v>
                </c:pt>
                <c:pt idx="1942">
                  <c:v>38</c:v>
                </c:pt>
                <c:pt idx="1943">
                  <c:v>171</c:v>
                </c:pt>
                <c:pt idx="1944">
                  <c:v>55</c:v>
                </c:pt>
                <c:pt idx="1945">
                  <c:v>164</c:v>
                </c:pt>
                <c:pt idx="1946">
                  <c:v>23</c:v>
                </c:pt>
                <c:pt idx="1947">
                  <c:v>113</c:v>
                </c:pt>
                <c:pt idx="1948">
                  <c:v>17</c:v>
                </c:pt>
                <c:pt idx="1949">
                  <c:v>271</c:v>
                </c:pt>
                <c:pt idx="1950">
                  <c:v>23</c:v>
                </c:pt>
                <c:pt idx="1951">
                  <c:v>44</c:v>
                </c:pt>
                <c:pt idx="1952">
                  <c:v>253</c:v>
                </c:pt>
                <c:pt idx="1953">
                  <c:v>74</c:v>
                </c:pt>
                <c:pt idx="1954">
                  <c:v>85</c:v>
                </c:pt>
                <c:pt idx="1955">
                  <c:v>87</c:v>
                </c:pt>
                <c:pt idx="1956">
                  <c:v>11</c:v>
                </c:pt>
                <c:pt idx="1957">
                  <c:v>47</c:v>
                </c:pt>
                <c:pt idx="1958">
                  <c:v>59</c:v>
                </c:pt>
                <c:pt idx="1959">
                  <c:v>36</c:v>
                </c:pt>
                <c:pt idx="1960">
                  <c:v>66</c:v>
                </c:pt>
                <c:pt idx="1961">
                  <c:v>1</c:v>
                </c:pt>
                <c:pt idx="1962">
                  <c:v>297</c:v>
                </c:pt>
                <c:pt idx="1963">
                  <c:v>236</c:v>
                </c:pt>
                <c:pt idx="1964">
                  <c:v>145</c:v>
                </c:pt>
                <c:pt idx="1965">
                  <c:v>83</c:v>
                </c:pt>
                <c:pt idx="1966">
                  <c:v>12</c:v>
                </c:pt>
                <c:pt idx="1967">
                  <c:v>3</c:v>
                </c:pt>
                <c:pt idx="1968">
                  <c:v>70</c:v>
                </c:pt>
                <c:pt idx="1969">
                  <c:v>261</c:v>
                </c:pt>
                <c:pt idx="1970">
                  <c:v>28</c:v>
                </c:pt>
                <c:pt idx="1971">
                  <c:v>31</c:v>
                </c:pt>
                <c:pt idx="1972">
                  <c:v>305</c:v>
                </c:pt>
                <c:pt idx="1973">
                  <c:v>28</c:v>
                </c:pt>
                <c:pt idx="1974">
                  <c:v>72</c:v>
                </c:pt>
                <c:pt idx="1975">
                  <c:v>131</c:v>
                </c:pt>
                <c:pt idx="1976">
                  <c:v>12</c:v>
                </c:pt>
                <c:pt idx="1977">
                  <c:v>93</c:v>
                </c:pt>
                <c:pt idx="1978">
                  <c:v>89</c:v>
                </c:pt>
                <c:pt idx="1979">
                  <c:v>16</c:v>
                </c:pt>
                <c:pt idx="1980">
                  <c:v>59</c:v>
                </c:pt>
                <c:pt idx="1981">
                  <c:v>55</c:v>
                </c:pt>
                <c:pt idx="1982">
                  <c:v>219</c:v>
                </c:pt>
                <c:pt idx="1983">
                  <c:v>11</c:v>
                </c:pt>
                <c:pt idx="1984">
                  <c:v>13</c:v>
                </c:pt>
                <c:pt idx="1985">
                  <c:v>17</c:v>
                </c:pt>
                <c:pt idx="1986">
                  <c:v>319</c:v>
                </c:pt>
                <c:pt idx="1987">
                  <c:v>58</c:v>
                </c:pt>
                <c:pt idx="1988">
                  <c:v>337</c:v>
                </c:pt>
                <c:pt idx="1989">
                  <c:v>8</c:v>
                </c:pt>
                <c:pt idx="1990">
                  <c:v>39</c:v>
                </c:pt>
                <c:pt idx="1991">
                  <c:v>141</c:v>
                </c:pt>
                <c:pt idx="1992">
                  <c:v>94</c:v>
                </c:pt>
                <c:pt idx="1993">
                  <c:v>24</c:v>
                </c:pt>
                <c:pt idx="1994">
                  <c:v>69</c:v>
                </c:pt>
                <c:pt idx="1995">
                  <c:v>36</c:v>
                </c:pt>
                <c:pt idx="1996">
                  <c:v>36</c:v>
                </c:pt>
                <c:pt idx="1997">
                  <c:v>16</c:v>
                </c:pt>
                <c:pt idx="1998">
                  <c:v>248</c:v>
                </c:pt>
                <c:pt idx="1999">
                  <c:v>122</c:v>
                </c:pt>
                <c:pt idx="2000">
                  <c:v>93</c:v>
                </c:pt>
                <c:pt idx="2001">
                  <c:v>39</c:v>
                </c:pt>
                <c:pt idx="2002">
                  <c:v>12</c:v>
                </c:pt>
                <c:pt idx="2003">
                  <c:v>62</c:v>
                </c:pt>
                <c:pt idx="2004">
                  <c:v>52</c:v>
                </c:pt>
                <c:pt idx="2005">
                  <c:v>51</c:v>
                </c:pt>
                <c:pt idx="2006">
                  <c:v>249</c:v>
                </c:pt>
                <c:pt idx="2007">
                  <c:v>2</c:v>
                </c:pt>
                <c:pt idx="2008">
                  <c:v>45</c:v>
                </c:pt>
                <c:pt idx="2009">
                  <c:v>326</c:v>
                </c:pt>
                <c:pt idx="2010">
                  <c:v>36</c:v>
                </c:pt>
                <c:pt idx="2011">
                  <c:v>67</c:v>
                </c:pt>
                <c:pt idx="2012">
                  <c:v>43</c:v>
                </c:pt>
                <c:pt idx="2013">
                  <c:v>255</c:v>
                </c:pt>
                <c:pt idx="2014">
                  <c:v>52</c:v>
                </c:pt>
                <c:pt idx="2015">
                  <c:v>126</c:v>
                </c:pt>
                <c:pt idx="2016">
                  <c:v>20</c:v>
                </c:pt>
                <c:pt idx="2017">
                  <c:v>130</c:v>
                </c:pt>
                <c:pt idx="2018">
                  <c:v>28</c:v>
                </c:pt>
                <c:pt idx="2019">
                  <c:v>99</c:v>
                </c:pt>
                <c:pt idx="2020">
                  <c:v>81</c:v>
                </c:pt>
                <c:pt idx="2021">
                  <c:v>34</c:v>
                </c:pt>
                <c:pt idx="2022">
                  <c:v>68</c:v>
                </c:pt>
                <c:pt idx="2023">
                  <c:v>45</c:v>
                </c:pt>
                <c:pt idx="2024">
                  <c:v>31</c:v>
                </c:pt>
                <c:pt idx="2025">
                  <c:v>190</c:v>
                </c:pt>
                <c:pt idx="2026">
                  <c:v>107</c:v>
                </c:pt>
                <c:pt idx="2027">
                  <c:v>93</c:v>
                </c:pt>
                <c:pt idx="2028">
                  <c:v>178</c:v>
                </c:pt>
                <c:pt idx="2029">
                  <c:v>16</c:v>
                </c:pt>
                <c:pt idx="2030">
                  <c:v>67</c:v>
                </c:pt>
                <c:pt idx="2031">
                  <c:v>8</c:v>
                </c:pt>
                <c:pt idx="2032">
                  <c:v>352</c:v>
                </c:pt>
                <c:pt idx="2033">
                  <c:v>136</c:v>
                </c:pt>
                <c:pt idx="2034">
                  <c:v>230</c:v>
                </c:pt>
                <c:pt idx="2035">
                  <c:v>264</c:v>
                </c:pt>
                <c:pt idx="2036">
                  <c:v>58</c:v>
                </c:pt>
                <c:pt idx="2037">
                  <c:v>184</c:v>
                </c:pt>
                <c:pt idx="2038">
                  <c:v>15</c:v>
                </c:pt>
                <c:pt idx="2039">
                  <c:v>66</c:v>
                </c:pt>
                <c:pt idx="2040">
                  <c:v>92</c:v>
                </c:pt>
                <c:pt idx="2041">
                  <c:v>27</c:v>
                </c:pt>
                <c:pt idx="2042">
                  <c:v>25</c:v>
                </c:pt>
                <c:pt idx="2043">
                  <c:v>33</c:v>
                </c:pt>
                <c:pt idx="2044">
                  <c:v>19</c:v>
                </c:pt>
                <c:pt idx="2045">
                  <c:v>12</c:v>
                </c:pt>
                <c:pt idx="2046">
                  <c:v>24</c:v>
                </c:pt>
                <c:pt idx="2047">
                  <c:v>64</c:v>
                </c:pt>
                <c:pt idx="2048">
                  <c:v>13</c:v>
                </c:pt>
                <c:pt idx="2049">
                  <c:v>82</c:v>
                </c:pt>
                <c:pt idx="2050">
                  <c:v>172</c:v>
                </c:pt>
                <c:pt idx="2051">
                  <c:v>38</c:v>
                </c:pt>
                <c:pt idx="2052">
                  <c:v>144</c:v>
                </c:pt>
                <c:pt idx="2053">
                  <c:v>87</c:v>
                </c:pt>
                <c:pt idx="2054">
                  <c:v>264</c:v>
                </c:pt>
                <c:pt idx="2055">
                  <c:v>207</c:v>
                </c:pt>
                <c:pt idx="2056">
                  <c:v>20</c:v>
                </c:pt>
                <c:pt idx="2057">
                  <c:v>5</c:v>
                </c:pt>
                <c:pt idx="2058">
                  <c:v>204</c:v>
                </c:pt>
                <c:pt idx="2059">
                  <c:v>99</c:v>
                </c:pt>
                <c:pt idx="2060">
                  <c:v>156</c:v>
                </c:pt>
                <c:pt idx="2061">
                  <c:v>92</c:v>
                </c:pt>
                <c:pt idx="2062">
                  <c:v>231</c:v>
                </c:pt>
                <c:pt idx="2063">
                  <c:v>99</c:v>
                </c:pt>
                <c:pt idx="2064">
                  <c:v>222</c:v>
                </c:pt>
                <c:pt idx="2065">
                  <c:v>181</c:v>
                </c:pt>
                <c:pt idx="2066">
                  <c:v>56</c:v>
                </c:pt>
                <c:pt idx="2067">
                  <c:v>51</c:v>
                </c:pt>
                <c:pt idx="2068">
                  <c:v>113</c:v>
                </c:pt>
                <c:pt idx="2069">
                  <c:v>169</c:v>
                </c:pt>
                <c:pt idx="2070">
                  <c:v>49</c:v>
                </c:pt>
                <c:pt idx="2071">
                  <c:v>22</c:v>
                </c:pt>
                <c:pt idx="2072">
                  <c:v>34</c:v>
                </c:pt>
                <c:pt idx="2073">
                  <c:v>20</c:v>
                </c:pt>
                <c:pt idx="2074">
                  <c:v>41</c:v>
                </c:pt>
                <c:pt idx="2075">
                  <c:v>80</c:v>
                </c:pt>
                <c:pt idx="2076">
                  <c:v>30</c:v>
                </c:pt>
                <c:pt idx="2077">
                  <c:v>81</c:v>
                </c:pt>
                <c:pt idx="2078">
                  <c:v>67</c:v>
                </c:pt>
                <c:pt idx="2079">
                  <c:v>70</c:v>
                </c:pt>
                <c:pt idx="2080">
                  <c:v>243</c:v>
                </c:pt>
                <c:pt idx="2081">
                  <c:v>64</c:v>
                </c:pt>
                <c:pt idx="2082">
                  <c:v>60</c:v>
                </c:pt>
                <c:pt idx="2083">
                  <c:v>22</c:v>
                </c:pt>
                <c:pt idx="2084">
                  <c:v>147</c:v>
                </c:pt>
                <c:pt idx="2085">
                  <c:v>281</c:v>
                </c:pt>
                <c:pt idx="2086">
                  <c:v>334</c:v>
                </c:pt>
                <c:pt idx="2087">
                  <c:v>153</c:v>
                </c:pt>
                <c:pt idx="2088">
                  <c:v>149</c:v>
                </c:pt>
                <c:pt idx="2089">
                  <c:v>31</c:v>
                </c:pt>
                <c:pt idx="2090">
                  <c:v>51</c:v>
                </c:pt>
                <c:pt idx="2091">
                  <c:v>16</c:v>
                </c:pt>
                <c:pt idx="2092">
                  <c:v>61</c:v>
                </c:pt>
                <c:pt idx="2093">
                  <c:v>216</c:v>
                </c:pt>
                <c:pt idx="2094">
                  <c:v>32</c:v>
                </c:pt>
                <c:pt idx="2095">
                  <c:v>23</c:v>
                </c:pt>
                <c:pt idx="2096">
                  <c:v>4</c:v>
                </c:pt>
                <c:pt idx="2097">
                  <c:v>58</c:v>
                </c:pt>
                <c:pt idx="2098">
                  <c:v>52</c:v>
                </c:pt>
                <c:pt idx="2099">
                  <c:v>126</c:v>
                </c:pt>
                <c:pt idx="2100">
                  <c:v>9</c:v>
                </c:pt>
                <c:pt idx="2101">
                  <c:v>3</c:v>
                </c:pt>
                <c:pt idx="2102">
                  <c:v>143</c:v>
                </c:pt>
                <c:pt idx="2103">
                  <c:v>72</c:v>
                </c:pt>
                <c:pt idx="2104">
                  <c:v>155</c:v>
                </c:pt>
                <c:pt idx="2105">
                  <c:v>93</c:v>
                </c:pt>
                <c:pt idx="2106">
                  <c:v>188</c:v>
                </c:pt>
                <c:pt idx="2107">
                  <c:v>89</c:v>
                </c:pt>
                <c:pt idx="2108">
                  <c:v>207</c:v>
                </c:pt>
                <c:pt idx="2109">
                  <c:v>84</c:v>
                </c:pt>
                <c:pt idx="2110">
                  <c:v>362</c:v>
                </c:pt>
                <c:pt idx="2111">
                  <c:v>123</c:v>
                </c:pt>
                <c:pt idx="2112">
                  <c:v>90</c:v>
                </c:pt>
                <c:pt idx="2113">
                  <c:v>45</c:v>
                </c:pt>
                <c:pt idx="2114">
                  <c:v>86</c:v>
                </c:pt>
                <c:pt idx="2115">
                  <c:v>41</c:v>
                </c:pt>
                <c:pt idx="2116">
                  <c:v>162</c:v>
                </c:pt>
                <c:pt idx="2117">
                  <c:v>223</c:v>
                </c:pt>
                <c:pt idx="2118">
                  <c:v>84</c:v>
                </c:pt>
                <c:pt idx="2119">
                  <c:v>3</c:v>
                </c:pt>
                <c:pt idx="2120">
                  <c:v>21</c:v>
                </c:pt>
                <c:pt idx="2121">
                  <c:v>132</c:v>
                </c:pt>
                <c:pt idx="2122">
                  <c:v>175</c:v>
                </c:pt>
                <c:pt idx="2123">
                  <c:v>277</c:v>
                </c:pt>
                <c:pt idx="2124">
                  <c:v>73</c:v>
                </c:pt>
                <c:pt idx="2125">
                  <c:v>341</c:v>
                </c:pt>
                <c:pt idx="2126">
                  <c:v>11</c:v>
                </c:pt>
                <c:pt idx="2127">
                  <c:v>5</c:v>
                </c:pt>
                <c:pt idx="2128">
                  <c:v>216</c:v>
                </c:pt>
                <c:pt idx="2129">
                  <c:v>183</c:v>
                </c:pt>
                <c:pt idx="2130">
                  <c:v>70</c:v>
                </c:pt>
                <c:pt idx="2131">
                  <c:v>315</c:v>
                </c:pt>
                <c:pt idx="2132">
                  <c:v>53</c:v>
                </c:pt>
                <c:pt idx="2133">
                  <c:v>46</c:v>
                </c:pt>
                <c:pt idx="2134">
                  <c:v>59</c:v>
                </c:pt>
                <c:pt idx="2135">
                  <c:v>186</c:v>
                </c:pt>
                <c:pt idx="2136">
                  <c:v>61</c:v>
                </c:pt>
                <c:pt idx="2137">
                  <c:v>0</c:v>
                </c:pt>
                <c:pt idx="2138">
                  <c:v>22</c:v>
                </c:pt>
                <c:pt idx="2139">
                  <c:v>20</c:v>
                </c:pt>
                <c:pt idx="2140">
                  <c:v>19</c:v>
                </c:pt>
                <c:pt idx="2141">
                  <c:v>139</c:v>
                </c:pt>
                <c:pt idx="2142">
                  <c:v>272</c:v>
                </c:pt>
                <c:pt idx="2143">
                  <c:v>79</c:v>
                </c:pt>
                <c:pt idx="2144">
                  <c:v>102</c:v>
                </c:pt>
                <c:pt idx="2145">
                  <c:v>59</c:v>
                </c:pt>
                <c:pt idx="2146">
                  <c:v>41</c:v>
                </c:pt>
                <c:pt idx="2147">
                  <c:v>91</c:v>
                </c:pt>
                <c:pt idx="2148">
                  <c:v>57</c:v>
                </c:pt>
                <c:pt idx="2149">
                  <c:v>95</c:v>
                </c:pt>
                <c:pt idx="2150">
                  <c:v>101</c:v>
                </c:pt>
                <c:pt idx="2151">
                  <c:v>327</c:v>
                </c:pt>
                <c:pt idx="2152">
                  <c:v>98</c:v>
                </c:pt>
                <c:pt idx="2153">
                  <c:v>321</c:v>
                </c:pt>
                <c:pt idx="2154">
                  <c:v>1</c:v>
                </c:pt>
                <c:pt idx="2155">
                  <c:v>246</c:v>
                </c:pt>
                <c:pt idx="2156">
                  <c:v>255</c:v>
                </c:pt>
                <c:pt idx="2157">
                  <c:v>143</c:v>
                </c:pt>
                <c:pt idx="2158">
                  <c:v>33</c:v>
                </c:pt>
                <c:pt idx="2159">
                  <c:v>64</c:v>
                </c:pt>
                <c:pt idx="2160">
                  <c:v>18</c:v>
                </c:pt>
                <c:pt idx="2161">
                  <c:v>201</c:v>
                </c:pt>
                <c:pt idx="2162">
                  <c:v>351</c:v>
                </c:pt>
                <c:pt idx="2163">
                  <c:v>76</c:v>
                </c:pt>
                <c:pt idx="2164">
                  <c:v>47</c:v>
                </c:pt>
                <c:pt idx="2165">
                  <c:v>48</c:v>
                </c:pt>
                <c:pt idx="2166">
                  <c:v>86</c:v>
                </c:pt>
                <c:pt idx="2167">
                  <c:v>63</c:v>
                </c:pt>
                <c:pt idx="2168">
                  <c:v>98</c:v>
                </c:pt>
                <c:pt idx="2169">
                  <c:v>107</c:v>
                </c:pt>
                <c:pt idx="2170">
                  <c:v>43</c:v>
                </c:pt>
                <c:pt idx="2171">
                  <c:v>118</c:v>
                </c:pt>
                <c:pt idx="2172">
                  <c:v>87</c:v>
                </c:pt>
                <c:pt idx="2173">
                  <c:v>81</c:v>
                </c:pt>
                <c:pt idx="2174">
                  <c:v>67</c:v>
                </c:pt>
                <c:pt idx="2175">
                  <c:v>69</c:v>
                </c:pt>
                <c:pt idx="2176">
                  <c:v>256</c:v>
                </c:pt>
                <c:pt idx="2177">
                  <c:v>98</c:v>
                </c:pt>
                <c:pt idx="2178">
                  <c:v>16</c:v>
                </c:pt>
                <c:pt idx="2179">
                  <c:v>129</c:v>
                </c:pt>
                <c:pt idx="2180">
                  <c:v>10</c:v>
                </c:pt>
                <c:pt idx="2181">
                  <c:v>13</c:v>
                </c:pt>
                <c:pt idx="2182">
                  <c:v>13</c:v>
                </c:pt>
                <c:pt idx="2183">
                  <c:v>91</c:v>
                </c:pt>
                <c:pt idx="2184">
                  <c:v>145</c:v>
                </c:pt>
                <c:pt idx="2185">
                  <c:v>87</c:v>
                </c:pt>
                <c:pt idx="2186">
                  <c:v>46</c:v>
                </c:pt>
                <c:pt idx="2187">
                  <c:v>23</c:v>
                </c:pt>
                <c:pt idx="2188">
                  <c:v>115</c:v>
                </c:pt>
                <c:pt idx="2189">
                  <c:v>47</c:v>
                </c:pt>
                <c:pt idx="2190">
                  <c:v>37</c:v>
                </c:pt>
                <c:pt idx="2191">
                  <c:v>104</c:v>
                </c:pt>
                <c:pt idx="2192">
                  <c:v>113</c:v>
                </c:pt>
                <c:pt idx="2193">
                  <c:v>201</c:v>
                </c:pt>
                <c:pt idx="2194">
                  <c:v>191</c:v>
                </c:pt>
                <c:pt idx="2195">
                  <c:v>315</c:v>
                </c:pt>
                <c:pt idx="2196">
                  <c:v>224</c:v>
                </c:pt>
                <c:pt idx="2197">
                  <c:v>69</c:v>
                </c:pt>
                <c:pt idx="2198">
                  <c:v>70</c:v>
                </c:pt>
                <c:pt idx="2199">
                  <c:v>36</c:v>
                </c:pt>
                <c:pt idx="2200">
                  <c:v>180</c:v>
                </c:pt>
                <c:pt idx="2201">
                  <c:v>331</c:v>
                </c:pt>
                <c:pt idx="2202">
                  <c:v>30</c:v>
                </c:pt>
                <c:pt idx="2203">
                  <c:v>60</c:v>
                </c:pt>
                <c:pt idx="2204">
                  <c:v>29</c:v>
                </c:pt>
                <c:pt idx="2205">
                  <c:v>32</c:v>
                </c:pt>
                <c:pt idx="2206">
                  <c:v>269</c:v>
                </c:pt>
                <c:pt idx="2207">
                  <c:v>48</c:v>
                </c:pt>
                <c:pt idx="2208">
                  <c:v>49</c:v>
                </c:pt>
                <c:pt idx="2209">
                  <c:v>185</c:v>
                </c:pt>
                <c:pt idx="2210">
                  <c:v>332</c:v>
                </c:pt>
                <c:pt idx="2211">
                  <c:v>69</c:v>
                </c:pt>
                <c:pt idx="2212">
                  <c:v>85</c:v>
                </c:pt>
                <c:pt idx="2213">
                  <c:v>68</c:v>
                </c:pt>
                <c:pt idx="2214">
                  <c:v>123</c:v>
                </c:pt>
                <c:pt idx="2215">
                  <c:v>321</c:v>
                </c:pt>
                <c:pt idx="2216">
                  <c:v>74</c:v>
                </c:pt>
                <c:pt idx="2217">
                  <c:v>116</c:v>
                </c:pt>
                <c:pt idx="2218">
                  <c:v>88</c:v>
                </c:pt>
                <c:pt idx="2219">
                  <c:v>258</c:v>
                </c:pt>
                <c:pt idx="2220">
                  <c:v>10</c:v>
                </c:pt>
                <c:pt idx="2221">
                  <c:v>17</c:v>
                </c:pt>
                <c:pt idx="2222">
                  <c:v>140</c:v>
                </c:pt>
                <c:pt idx="2223">
                  <c:v>64</c:v>
                </c:pt>
                <c:pt idx="2224">
                  <c:v>8</c:v>
                </c:pt>
                <c:pt idx="2225">
                  <c:v>211</c:v>
                </c:pt>
                <c:pt idx="2226">
                  <c:v>48</c:v>
                </c:pt>
                <c:pt idx="2227">
                  <c:v>191</c:v>
                </c:pt>
                <c:pt idx="2228">
                  <c:v>47</c:v>
                </c:pt>
                <c:pt idx="2229">
                  <c:v>1</c:v>
                </c:pt>
                <c:pt idx="2230">
                  <c:v>34</c:v>
                </c:pt>
                <c:pt idx="2231">
                  <c:v>27</c:v>
                </c:pt>
                <c:pt idx="2232">
                  <c:v>82</c:v>
                </c:pt>
                <c:pt idx="2233">
                  <c:v>42</c:v>
                </c:pt>
                <c:pt idx="2234">
                  <c:v>40</c:v>
                </c:pt>
                <c:pt idx="2235">
                  <c:v>54</c:v>
                </c:pt>
                <c:pt idx="2236">
                  <c:v>165</c:v>
                </c:pt>
                <c:pt idx="2237">
                  <c:v>9</c:v>
                </c:pt>
                <c:pt idx="2238">
                  <c:v>2</c:v>
                </c:pt>
                <c:pt idx="2239">
                  <c:v>308</c:v>
                </c:pt>
                <c:pt idx="2240">
                  <c:v>302</c:v>
                </c:pt>
                <c:pt idx="2241">
                  <c:v>97</c:v>
                </c:pt>
                <c:pt idx="2242">
                  <c:v>69</c:v>
                </c:pt>
                <c:pt idx="2243">
                  <c:v>73</c:v>
                </c:pt>
                <c:pt idx="2244">
                  <c:v>26</c:v>
                </c:pt>
                <c:pt idx="2245">
                  <c:v>61</c:v>
                </c:pt>
                <c:pt idx="2246">
                  <c:v>167</c:v>
                </c:pt>
                <c:pt idx="2247">
                  <c:v>7</c:v>
                </c:pt>
                <c:pt idx="2248">
                  <c:v>15</c:v>
                </c:pt>
                <c:pt idx="2249">
                  <c:v>80</c:v>
                </c:pt>
                <c:pt idx="2250">
                  <c:v>224</c:v>
                </c:pt>
                <c:pt idx="2251">
                  <c:v>40</c:v>
                </c:pt>
                <c:pt idx="2252">
                  <c:v>62</c:v>
                </c:pt>
                <c:pt idx="2253">
                  <c:v>211</c:v>
                </c:pt>
                <c:pt idx="2254">
                  <c:v>65</c:v>
                </c:pt>
                <c:pt idx="2255">
                  <c:v>34</c:v>
                </c:pt>
                <c:pt idx="2256">
                  <c:v>164</c:v>
                </c:pt>
                <c:pt idx="2257">
                  <c:v>54</c:v>
                </c:pt>
                <c:pt idx="2258">
                  <c:v>264</c:v>
                </c:pt>
                <c:pt idx="2259">
                  <c:v>37</c:v>
                </c:pt>
                <c:pt idx="2260">
                  <c:v>54</c:v>
                </c:pt>
                <c:pt idx="2261">
                  <c:v>205</c:v>
                </c:pt>
                <c:pt idx="2262">
                  <c:v>238</c:v>
                </c:pt>
                <c:pt idx="2263">
                  <c:v>25</c:v>
                </c:pt>
                <c:pt idx="2264">
                  <c:v>1</c:v>
                </c:pt>
                <c:pt idx="2265">
                  <c:v>183</c:v>
                </c:pt>
                <c:pt idx="2266">
                  <c:v>82</c:v>
                </c:pt>
                <c:pt idx="2267">
                  <c:v>40</c:v>
                </c:pt>
                <c:pt idx="2268">
                  <c:v>137</c:v>
                </c:pt>
                <c:pt idx="2269">
                  <c:v>278</c:v>
                </c:pt>
                <c:pt idx="2270">
                  <c:v>22</c:v>
                </c:pt>
                <c:pt idx="2271">
                  <c:v>299</c:v>
                </c:pt>
                <c:pt idx="2272">
                  <c:v>28</c:v>
                </c:pt>
                <c:pt idx="2273">
                  <c:v>39</c:v>
                </c:pt>
                <c:pt idx="2274">
                  <c:v>184</c:v>
                </c:pt>
                <c:pt idx="2275">
                  <c:v>35</c:v>
                </c:pt>
                <c:pt idx="2276">
                  <c:v>186</c:v>
                </c:pt>
                <c:pt idx="2277">
                  <c:v>148</c:v>
                </c:pt>
                <c:pt idx="2278">
                  <c:v>194</c:v>
                </c:pt>
                <c:pt idx="2279">
                  <c:v>132</c:v>
                </c:pt>
                <c:pt idx="2280">
                  <c:v>56</c:v>
                </c:pt>
                <c:pt idx="2281">
                  <c:v>19</c:v>
                </c:pt>
                <c:pt idx="2282">
                  <c:v>64</c:v>
                </c:pt>
                <c:pt idx="2283">
                  <c:v>165</c:v>
                </c:pt>
                <c:pt idx="2284">
                  <c:v>250</c:v>
                </c:pt>
                <c:pt idx="2285">
                  <c:v>44</c:v>
                </c:pt>
                <c:pt idx="2286">
                  <c:v>107</c:v>
                </c:pt>
                <c:pt idx="2287">
                  <c:v>30</c:v>
                </c:pt>
                <c:pt idx="2288">
                  <c:v>253</c:v>
                </c:pt>
                <c:pt idx="2289">
                  <c:v>12</c:v>
                </c:pt>
                <c:pt idx="2290">
                  <c:v>35</c:v>
                </c:pt>
                <c:pt idx="2291">
                  <c:v>4</c:v>
                </c:pt>
                <c:pt idx="2292">
                  <c:v>286</c:v>
                </c:pt>
                <c:pt idx="2293">
                  <c:v>27</c:v>
                </c:pt>
                <c:pt idx="2294">
                  <c:v>166</c:v>
                </c:pt>
                <c:pt idx="2295">
                  <c:v>296</c:v>
                </c:pt>
                <c:pt idx="2296">
                  <c:v>69</c:v>
                </c:pt>
                <c:pt idx="2297">
                  <c:v>22</c:v>
                </c:pt>
                <c:pt idx="2298">
                  <c:v>22</c:v>
                </c:pt>
                <c:pt idx="2299">
                  <c:v>49</c:v>
                </c:pt>
                <c:pt idx="2300">
                  <c:v>35</c:v>
                </c:pt>
                <c:pt idx="2301">
                  <c:v>0</c:v>
                </c:pt>
                <c:pt idx="2302">
                  <c:v>47</c:v>
                </c:pt>
                <c:pt idx="2303">
                  <c:v>54</c:v>
                </c:pt>
                <c:pt idx="2304">
                  <c:v>52</c:v>
                </c:pt>
                <c:pt idx="2305">
                  <c:v>128</c:v>
                </c:pt>
                <c:pt idx="2306">
                  <c:v>56</c:v>
                </c:pt>
                <c:pt idx="2307">
                  <c:v>81</c:v>
                </c:pt>
                <c:pt idx="2308">
                  <c:v>55</c:v>
                </c:pt>
                <c:pt idx="2309">
                  <c:v>45</c:v>
                </c:pt>
                <c:pt idx="2310">
                  <c:v>28</c:v>
                </c:pt>
                <c:pt idx="2311">
                  <c:v>116</c:v>
                </c:pt>
                <c:pt idx="2312">
                  <c:v>120</c:v>
                </c:pt>
                <c:pt idx="2313">
                  <c:v>139</c:v>
                </c:pt>
                <c:pt idx="2314">
                  <c:v>134</c:v>
                </c:pt>
                <c:pt idx="2315">
                  <c:v>46</c:v>
                </c:pt>
                <c:pt idx="2316">
                  <c:v>115</c:v>
                </c:pt>
                <c:pt idx="2317">
                  <c:v>297</c:v>
                </c:pt>
                <c:pt idx="2318">
                  <c:v>329</c:v>
                </c:pt>
                <c:pt idx="2319">
                  <c:v>7</c:v>
                </c:pt>
                <c:pt idx="2320">
                  <c:v>120</c:v>
                </c:pt>
                <c:pt idx="2321">
                  <c:v>89</c:v>
                </c:pt>
                <c:pt idx="2322">
                  <c:v>168</c:v>
                </c:pt>
                <c:pt idx="2323">
                  <c:v>50</c:v>
                </c:pt>
                <c:pt idx="2324">
                  <c:v>57</c:v>
                </c:pt>
                <c:pt idx="2325">
                  <c:v>44</c:v>
                </c:pt>
                <c:pt idx="2326">
                  <c:v>359</c:v>
                </c:pt>
                <c:pt idx="2327">
                  <c:v>176</c:v>
                </c:pt>
                <c:pt idx="2328">
                  <c:v>182</c:v>
                </c:pt>
                <c:pt idx="2329">
                  <c:v>158</c:v>
                </c:pt>
                <c:pt idx="2330">
                  <c:v>56</c:v>
                </c:pt>
                <c:pt idx="2331">
                  <c:v>6</c:v>
                </c:pt>
                <c:pt idx="2332">
                  <c:v>182</c:v>
                </c:pt>
                <c:pt idx="2333">
                  <c:v>58</c:v>
                </c:pt>
                <c:pt idx="2334">
                  <c:v>156</c:v>
                </c:pt>
                <c:pt idx="2335">
                  <c:v>33</c:v>
                </c:pt>
                <c:pt idx="2336">
                  <c:v>82</c:v>
                </c:pt>
                <c:pt idx="2337">
                  <c:v>82</c:v>
                </c:pt>
                <c:pt idx="2338">
                  <c:v>96</c:v>
                </c:pt>
                <c:pt idx="2339">
                  <c:v>18</c:v>
                </c:pt>
                <c:pt idx="2340">
                  <c:v>15</c:v>
                </c:pt>
                <c:pt idx="2341">
                  <c:v>21</c:v>
                </c:pt>
                <c:pt idx="2342">
                  <c:v>277</c:v>
                </c:pt>
                <c:pt idx="2343">
                  <c:v>126</c:v>
                </c:pt>
                <c:pt idx="2344">
                  <c:v>21</c:v>
                </c:pt>
                <c:pt idx="2345">
                  <c:v>189</c:v>
                </c:pt>
                <c:pt idx="2346">
                  <c:v>27</c:v>
                </c:pt>
                <c:pt idx="2347">
                  <c:v>69</c:v>
                </c:pt>
                <c:pt idx="2348">
                  <c:v>134</c:v>
                </c:pt>
                <c:pt idx="2349">
                  <c:v>108</c:v>
                </c:pt>
                <c:pt idx="2350">
                  <c:v>96</c:v>
                </c:pt>
                <c:pt idx="2351">
                  <c:v>14</c:v>
                </c:pt>
                <c:pt idx="2352">
                  <c:v>112</c:v>
                </c:pt>
                <c:pt idx="2353">
                  <c:v>252</c:v>
                </c:pt>
                <c:pt idx="2354">
                  <c:v>28</c:v>
                </c:pt>
                <c:pt idx="2355">
                  <c:v>18</c:v>
                </c:pt>
                <c:pt idx="2356">
                  <c:v>19</c:v>
                </c:pt>
                <c:pt idx="2357">
                  <c:v>161</c:v>
                </c:pt>
                <c:pt idx="2358">
                  <c:v>9</c:v>
                </c:pt>
                <c:pt idx="2359">
                  <c:v>50</c:v>
                </c:pt>
                <c:pt idx="2360">
                  <c:v>16</c:v>
                </c:pt>
                <c:pt idx="2361">
                  <c:v>63</c:v>
                </c:pt>
                <c:pt idx="2362">
                  <c:v>133</c:v>
                </c:pt>
                <c:pt idx="2363">
                  <c:v>12</c:v>
                </c:pt>
                <c:pt idx="2364">
                  <c:v>54</c:v>
                </c:pt>
                <c:pt idx="2365">
                  <c:v>242</c:v>
                </c:pt>
                <c:pt idx="2366">
                  <c:v>19</c:v>
                </c:pt>
                <c:pt idx="2367">
                  <c:v>48</c:v>
                </c:pt>
                <c:pt idx="2368">
                  <c:v>91</c:v>
                </c:pt>
                <c:pt idx="2369">
                  <c:v>54</c:v>
                </c:pt>
                <c:pt idx="2370">
                  <c:v>215</c:v>
                </c:pt>
                <c:pt idx="2371">
                  <c:v>13</c:v>
                </c:pt>
                <c:pt idx="2372">
                  <c:v>148</c:v>
                </c:pt>
                <c:pt idx="2373">
                  <c:v>348</c:v>
                </c:pt>
                <c:pt idx="2374">
                  <c:v>29</c:v>
                </c:pt>
                <c:pt idx="2375">
                  <c:v>67</c:v>
                </c:pt>
                <c:pt idx="2376">
                  <c:v>48</c:v>
                </c:pt>
                <c:pt idx="2377">
                  <c:v>22</c:v>
                </c:pt>
                <c:pt idx="2378">
                  <c:v>12</c:v>
                </c:pt>
                <c:pt idx="2379">
                  <c:v>76</c:v>
                </c:pt>
                <c:pt idx="2380">
                  <c:v>64</c:v>
                </c:pt>
                <c:pt idx="2381">
                  <c:v>16</c:v>
                </c:pt>
                <c:pt idx="2382">
                  <c:v>350</c:v>
                </c:pt>
                <c:pt idx="2383">
                  <c:v>4</c:v>
                </c:pt>
                <c:pt idx="2384">
                  <c:v>133</c:v>
                </c:pt>
                <c:pt idx="2385">
                  <c:v>83</c:v>
                </c:pt>
                <c:pt idx="2386">
                  <c:v>153</c:v>
                </c:pt>
                <c:pt idx="2387">
                  <c:v>7</c:v>
                </c:pt>
                <c:pt idx="2388">
                  <c:v>88</c:v>
                </c:pt>
                <c:pt idx="2389">
                  <c:v>300</c:v>
                </c:pt>
                <c:pt idx="2390">
                  <c:v>43</c:v>
                </c:pt>
                <c:pt idx="2391">
                  <c:v>138</c:v>
                </c:pt>
                <c:pt idx="2392">
                  <c:v>157</c:v>
                </c:pt>
                <c:pt idx="2393">
                  <c:v>114</c:v>
                </c:pt>
                <c:pt idx="2394">
                  <c:v>289</c:v>
                </c:pt>
                <c:pt idx="2395">
                  <c:v>214</c:v>
                </c:pt>
                <c:pt idx="2396">
                  <c:v>0</c:v>
                </c:pt>
                <c:pt idx="2397">
                  <c:v>95</c:v>
                </c:pt>
                <c:pt idx="2398">
                  <c:v>47</c:v>
                </c:pt>
                <c:pt idx="2399">
                  <c:v>60</c:v>
                </c:pt>
                <c:pt idx="2400">
                  <c:v>306</c:v>
                </c:pt>
                <c:pt idx="2401">
                  <c:v>249</c:v>
                </c:pt>
                <c:pt idx="2402">
                  <c:v>17</c:v>
                </c:pt>
                <c:pt idx="2403">
                  <c:v>131</c:v>
                </c:pt>
                <c:pt idx="2404">
                  <c:v>2</c:v>
                </c:pt>
                <c:pt idx="2405">
                  <c:v>16</c:v>
                </c:pt>
                <c:pt idx="2406">
                  <c:v>141</c:v>
                </c:pt>
                <c:pt idx="2407">
                  <c:v>10</c:v>
                </c:pt>
                <c:pt idx="2408">
                  <c:v>39</c:v>
                </c:pt>
                <c:pt idx="2409">
                  <c:v>94</c:v>
                </c:pt>
                <c:pt idx="2410">
                  <c:v>42</c:v>
                </c:pt>
                <c:pt idx="2411">
                  <c:v>11</c:v>
                </c:pt>
                <c:pt idx="2412">
                  <c:v>79</c:v>
                </c:pt>
                <c:pt idx="2413">
                  <c:v>64</c:v>
                </c:pt>
                <c:pt idx="2414">
                  <c:v>82</c:v>
                </c:pt>
                <c:pt idx="2415">
                  <c:v>275</c:v>
                </c:pt>
                <c:pt idx="2416">
                  <c:v>53</c:v>
                </c:pt>
                <c:pt idx="2417">
                  <c:v>234</c:v>
                </c:pt>
                <c:pt idx="2418">
                  <c:v>69</c:v>
                </c:pt>
                <c:pt idx="2419">
                  <c:v>47</c:v>
                </c:pt>
                <c:pt idx="2420">
                  <c:v>119</c:v>
                </c:pt>
                <c:pt idx="2421">
                  <c:v>107</c:v>
                </c:pt>
                <c:pt idx="2422">
                  <c:v>232</c:v>
                </c:pt>
                <c:pt idx="2423">
                  <c:v>74</c:v>
                </c:pt>
                <c:pt idx="2424">
                  <c:v>124</c:v>
                </c:pt>
                <c:pt idx="2425">
                  <c:v>52</c:v>
                </c:pt>
                <c:pt idx="2426">
                  <c:v>158</c:v>
                </c:pt>
                <c:pt idx="2427">
                  <c:v>77</c:v>
                </c:pt>
                <c:pt idx="2428">
                  <c:v>57</c:v>
                </c:pt>
                <c:pt idx="2429">
                  <c:v>238</c:v>
                </c:pt>
                <c:pt idx="2430">
                  <c:v>73</c:v>
                </c:pt>
                <c:pt idx="2431">
                  <c:v>40</c:v>
                </c:pt>
                <c:pt idx="2432">
                  <c:v>217</c:v>
                </c:pt>
                <c:pt idx="2433">
                  <c:v>244</c:v>
                </c:pt>
                <c:pt idx="2434">
                  <c:v>134</c:v>
                </c:pt>
                <c:pt idx="2435">
                  <c:v>46</c:v>
                </c:pt>
                <c:pt idx="2436">
                  <c:v>82</c:v>
                </c:pt>
                <c:pt idx="2437">
                  <c:v>24</c:v>
                </c:pt>
                <c:pt idx="2438">
                  <c:v>8</c:v>
                </c:pt>
                <c:pt idx="2439">
                  <c:v>177</c:v>
                </c:pt>
                <c:pt idx="2440">
                  <c:v>176</c:v>
                </c:pt>
                <c:pt idx="2441">
                  <c:v>12</c:v>
                </c:pt>
                <c:pt idx="2442">
                  <c:v>154</c:v>
                </c:pt>
                <c:pt idx="2443">
                  <c:v>5</c:v>
                </c:pt>
                <c:pt idx="2444">
                  <c:v>75</c:v>
                </c:pt>
                <c:pt idx="2445">
                  <c:v>50</c:v>
                </c:pt>
                <c:pt idx="2446">
                  <c:v>95</c:v>
                </c:pt>
                <c:pt idx="2447">
                  <c:v>91</c:v>
                </c:pt>
                <c:pt idx="2448">
                  <c:v>276</c:v>
                </c:pt>
                <c:pt idx="2449">
                  <c:v>303</c:v>
                </c:pt>
                <c:pt idx="2450">
                  <c:v>189</c:v>
                </c:pt>
                <c:pt idx="2451">
                  <c:v>215</c:v>
                </c:pt>
                <c:pt idx="2452">
                  <c:v>315</c:v>
                </c:pt>
                <c:pt idx="2453">
                  <c:v>198</c:v>
                </c:pt>
                <c:pt idx="2454">
                  <c:v>9</c:v>
                </c:pt>
                <c:pt idx="2455">
                  <c:v>14</c:v>
                </c:pt>
                <c:pt idx="2456">
                  <c:v>54</c:v>
                </c:pt>
                <c:pt idx="2457">
                  <c:v>35</c:v>
                </c:pt>
                <c:pt idx="2458">
                  <c:v>109</c:v>
                </c:pt>
                <c:pt idx="2459">
                  <c:v>73</c:v>
                </c:pt>
                <c:pt idx="2460">
                  <c:v>160</c:v>
                </c:pt>
                <c:pt idx="2461">
                  <c:v>12</c:v>
                </c:pt>
                <c:pt idx="2462">
                  <c:v>90</c:v>
                </c:pt>
                <c:pt idx="2463">
                  <c:v>73</c:v>
                </c:pt>
                <c:pt idx="2464">
                  <c:v>71</c:v>
                </c:pt>
                <c:pt idx="2465">
                  <c:v>30</c:v>
                </c:pt>
                <c:pt idx="2466">
                  <c:v>129</c:v>
                </c:pt>
                <c:pt idx="2467">
                  <c:v>65</c:v>
                </c:pt>
                <c:pt idx="2468">
                  <c:v>53</c:v>
                </c:pt>
                <c:pt idx="2469">
                  <c:v>44</c:v>
                </c:pt>
                <c:pt idx="2470">
                  <c:v>133</c:v>
                </c:pt>
                <c:pt idx="2471">
                  <c:v>23</c:v>
                </c:pt>
                <c:pt idx="2472">
                  <c:v>11</c:v>
                </c:pt>
                <c:pt idx="2473">
                  <c:v>9</c:v>
                </c:pt>
                <c:pt idx="2474">
                  <c:v>70</c:v>
                </c:pt>
                <c:pt idx="2475">
                  <c:v>31</c:v>
                </c:pt>
                <c:pt idx="2476">
                  <c:v>212</c:v>
                </c:pt>
                <c:pt idx="2477">
                  <c:v>45</c:v>
                </c:pt>
                <c:pt idx="2478">
                  <c:v>263</c:v>
                </c:pt>
                <c:pt idx="2479">
                  <c:v>57</c:v>
                </c:pt>
                <c:pt idx="2480">
                  <c:v>42</c:v>
                </c:pt>
                <c:pt idx="2481">
                  <c:v>98</c:v>
                </c:pt>
                <c:pt idx="2482">
                  <c:v>63</c:v>
                </c:pt>
                <c:pt idx="2483">
                  <c:v>163</c:v>
                </c:pt>
                <c:pt idx="2484">
                  <c:v>61</c:v>
                </c:pt>
                <c:pt idx="2485">
                  <c:v>89</c:v>
                </c:pt>
                <c:pt idx="2486">
                  <c:v>14</c:v>
                </c:pt>
                <c:pt idx="2487">
                  <c:v>16</c:v>
                </c:pt>
                <c:pt idx="2488">
                  <c:v>199</c:v>
                </c:pt>
                <c:pt idx="2489">
                  <c:v>277</c:v>
                </c:pt>
                <c:pt idx="2490">
                  <c:v>60</c:v>
                </c:pt>
                <c:pt idx="2491">
                  <c:v>14</c:v>
                </c:pt>
                <c:pt idx="2492">
                  <c:v>5</c:v>
                </c:pt>
                <c:pt idx="2493">
                  <c:v>90</c:v>
                </c:pt>
                <c:pt idx="2494">
                  <c:v>188</c:v>
                </c:pt>
                <c:pt idx="2495">
                  <c:v>158</c:v>
                </c:pt>
                <c:pt idx="2496">
                  <c:v>260</c:v>
                </c:pt>
                <c:pt idx="2497">
                  <c:v>61</c:v>
                </c:pt>
                <c:pt idx="2498">
                  <c:v>55</c:v>
                </c:pt>
                <c:pt idx="2499">
                  <c:v>150</c:v>
                </c:pt>
                <c:pt idx="2500">
                  <c:v>23</c:v>
                </c:pt>
                <c:pt idx="2501">
                  <c:v>178</c:v>
                </c:pt>
                <c:pt idx="2502">
                  <c:v>63</c:v>
                </c:pt>
                <c:pt idx="2503">
                  <c:v>22</c:v>
                </c:pt>
                <c:pt idx="2504">
                  <c:v>78</c:v>
                </c:pt>
                <c:pt idx="2505">
                  <c:v>175</c:v>
                </c:pt>
                <c:pt idx="2506">
                  <c:v>218</c:v>
                </c:pt>
                <c:pt idx="2507">
                  <c:v>60</c:v>
                </c:pt>
                <c:pt idx="2508">
                  <c:v>5</c:v>
                </c:pt>
                <c:pt idx="2509">
                  <c:v>20</c:v>
                </c:pt>
                <c:pt idx="2510">
                  <c:v>12</c:v>
                </c:pt>
                <c:pt idx="2511">
                  <c:v>38</c:v>
                </c:pt>
                <c:pt idx="2512">
                  <c:v>10</c:v>
                </c:pt>
                <c:pt idx="2513">
                  <c:v>19</c:v>
                </c:pt>
                <c:pt idx="2514">
                  <c:v>58</c:v>
                </c:pt>
                <c:pt idx="2515">
                  <c:v>85</c:v>
                </c:pt>
                <c:pt idx="2516">
                  <c:v>3</c:v>
                </c:pt>
                <c:pt idx="2517">
                  <c:v>192</c:v>
                </c:pt>
                <c:pt idx="2518">
                  <c:v>2</c:v>
                </c:pt>
                <c:pt idx="2519">
                  <c:v>285</c:v>
                </c:pt>
                <c:pt idx="2520">
                  <c:v>83</c:v>
                </c:pt>
                <c:pt idx="2521">
                  <c:v>189</c:v>
                </c:pt>
                <c:pt idx="2522">
                  <c:v>133</c:v>
                </c:pt>
                <c:pt idx="2523">
                  <c:v>39</c:v>
                </c:pt>
                <c:pt idx="2524">
                  <c:v>27</c:v>
                </c:pt>
                <c:pt idx="2525">
                  <c:v>48</c:v>
                </c:pt>
                <c:pt idx="2526">
                  <c:v>89</c:v>
                </c:pt>
                <c:pt idx="2527">
                  <c:v>166</c:v>
                </c:pt>
                <c:pt idx="2528">
                  <c:v>73</c:v>
                </c:pt>
                <c:pt idx="2529">
                  <c:v>329</c:v>
                </c:pt>
                <c:pt idx="2530">
                  <c:v>221</c:v>
                </c:pt>
                <c:pt idx="2531">
                  <c:v>45</c:v>
                </c:pt>
                <c:pt idx="2532">
                  <c:v>27</c:v>
                </c:pt>
                <c:pt idx="2533">
                  <c:v>9</c:v>
                </c:pt>
                <c:pt idx="2534">
                  <c:v>17</c:v>
                </c:pt>
                <c:pt idx="2535">
                  <c:v>24</c:v>
                </c:pt>
                <c:pt idx="2536">
                  <c:v>105</c:v>
                </c:pt>
                <c:pt idx="2537">
                  <c:v>155</c:v>
                </c:pt>
                <c:pt idx="2538">
                  <c:v>5</c:v>
                </c:pt>
                <c:pt idx="2539">
                  <c:v>131</c:v>
                </c:pt>
                <c:pt idx="2540">
                  <c:v>15</c:v>
                </c:pt>
                <c:pt idx="2541">
                  <c:v>12</c:v>
                </c:pt>
                <c:pt idx="2542">
                  <c:v>132</c:v>
                </c:pt>
                <c:pt idx="2543">
                  <c:v>21</c:v>
                </c:pt>
                <c:pt idx="2544">
                  <c:v>82</c:v>
                </c:pt>
                <c:pt idx="2545">
                  <c:v>269</c:v>
                </c:pt>
                <c:pt idx="2546">
                  <c:v>0</c:v>
                </c:pt>
                <c:pt idx="2547">
                  <c:v>227</c:v>
                </c:pt>
                <c:pt idx="2548">
                  <c:v>42</c:v>
                </c:pt>
                <c:pt idx="2549">
                  <c:v>112</c:v>
                </c:pt>
                <c:pt idx="2550">
                  <c:v>65</c:v>
                </c:pt>
                <c:pt idx="2551">
                  <c:v>42</c:v>
                </c:pt>
                <c:pt idx="2552">
                  <c:v>115</c:v>
                </c:pt>
                <c:pt idx="2553">
                  <c:v>104</c:v>
                </c:pt>
                <c:pt idx="2554">
                  <c:v>43</c:v>
                </c:pt>
                <c:pt idx="2555">
                  <c:v>352</c:v>
                </c:pt>
                <c:pt idx="2556">
                  <c:v>198</c:v>
                </c:pt>
                <c:pt idx="2557">
                  <c:v>14</c:v>
                </c:pt>
                <c:pt idx="2558">
                  <c:v>181</c:v>
                </c:pt>
                <c:pt idx="2559">
                  <c:v>338</c:v>
                </c:pt>
                <c:pt idx="2560">
                  <c:v>62</c:v>
                </c:pt>
                <c:pt idx="2561">
                  <c:v>170</c:v>
                </c:pt>
                <c:pt idx="2562">
                  <c:v>11</c:v>
                </c:pt>
                <c:pt idx="2563">
                  <c:v>23</c:v>
                </c:pt>
                <c:pt idx="2564">
                  <c:v>356</c:v>
                </c:pt>
                <c:pt idx="2565">
                  <c:v>43</c:v>
                </c:pt>
                <c:pt idx="2566">
                  <c:v>153</c:v>
                </c:pt>
                <c:pt idx="2567">
                  <c:v>254</c:v>
                </c:pt>
                <c:pt idx="2568">
                  <c:v>136</c:v>
                </c:pt>
                <c:pt idx="2569">
                  <c:v>49</c:v>
                </c:pt>
                <c:pt idx="2570">
                  <c:v>14</c:v>
                </c:pt>
                <c:pt idx="2571">
                  <c:v>41</c:v>
                </c:pt>
                <c:pt idx="2572">
                  <c:v>16</c:v>
                </c:pt>
                <c:pt idx="2573">
                  <c:v>1</c:v>
                </c:pt>
                <c:pt idx="2574">
                  <c:v>206</c:v>
                </c:pt>
                <c:pt idx="2575">
                  <c:v>147</c:v>
                </c:pt>
                <c:pt idx="2576">
                  <c:v>164</c:v>
                </c:pt>
                <c:pt idx="2577">
                  <c:v>32</c:v>
                </c:pt>
                <c:pt idx="2578">
                  <c:v>87</c:v>
                </c:pt>
                <c:pt idx="2579">
                  <c:v>11</c:v>
                </c:pt>
                <c:pt idx="2580">
                  <c:v>39</c:v>
                </c:pt>
                <c:pt idx="2581">
                  <c:v>278</c:v>
                </c:pt>
                <c:pt idx="2582">
                  <c:v>83</c:v>
                </c:pt>
                <c:pt idx="2583">
                  <c:v>97</c:v>
                </c:pt>
                <c:pt idx="2584">
                  <c:v>24</c:v>
                </c:pt>
                <c:pt idx="2585">
                  <c:v>55</c:v>
                </c:pt>
                <c:pt idx="2586">
                  <c:v>221</c:v>
                </c:pt>
                <c:pt idx="2587">
                  <c:v>51</c:v>
                </c:pt>
                <c:pt idx="2588">
                  <c:v>51</c:v>
                </c:pt>
                <c:pt idx="2589">
                  <c:v>93</c:v>
                </c:pt>
                <c:pt idx="2590">
                  <c:v>47</c:v>
                </c:pt>
                <c:pt idx="2591">
                  <c:v>100</c:v>
                </c:pt>
                <c:pt idx="2592">
                  <c:v>8</c:v>
                </c:pt>
                <c:pt idx="2593">
                  <c:v>207</c:v>
                </c:pt>
                <c:pt idx="2594">
                  <c:v>347</c:v>
                </c:pt>
                <c:pt idx="2595">
                  <c:v>27</c:v>
                </c:pt>
                <c:pt idx="2596">
                  <c:v>12</c:v>
                </c:pt>
                <c:pt idx="2597">
                  <c:v>1</c:v>
                </c:pt>
                <c:pt idx="2598">
                  <c:v>106</c:v>
                </c:pt>
                <c:pt idx="2599">
                  <c:v>358</c:v>
                </c:pt>
                <c:pt idx="2600">
                  <c:v>276</c:v>
                </c:pt>
                <c:pt idx="2601">
                  <c:v>33</c:v>
                </c:pt>
                <c:pt idx="2602">
                  <c:v>85</c:v>
                </c:pt>
                <c:pt idx="2603">
                  <c:v>246</c:v>
                </c:pt>
                <c:pt idx="2604">
                  <c:v>1</c:v>
                </c:pt>
                <c:pt idx="2605">
                  <c:v>333</c:v>
                </c:pt>
                <c:pt idx="2606">
                  <c:v>291</c:v>
                </c:pt>
                <c:pt idx="2607">
                  <c:v>70</c:v>
                </c:pt>
                <c:pt idx="2608">
                  <c:v>56</c:v>
                </c:pt>
                <c:pt idx="2609">
                  <c:v>113</c:v>
                </c:pt>
                <c:pt idx="2610">
                  <c:v>225</c:v>
                </c:pt>
                <c:pt idx="2611">
                  <c:v>172</c:v>
                </c:pt>
                <c:pt idx="2612">
                  <c:v>59</c:v>
                </c:pt>
                <c:pt idx="2613">
                  <c:v>268</c:v>
                </c:pt>
                <c:pt idx="2614">
                  <c:v>4</c:v>
                </c:pt>
                <c:pt idx="2615">
                  <c:v>277</c:v>
                </c:pt>
                <c:pt idx="2616">
                  <c:v>97</c:v>
                </c:pt>
                <c:pt idx="2617">
                  <c:v>4</c:v>
                </c:pt>
                <c:pt idx="2618">
                  <c:v>35</c:v>
                </c:pt>
                <c:pt idx="2619">
                  <c:v>31</c:v>
                </c:pt>
                <c:pt idx="2620">
                  <c:v>2</c:v>
                </c:pt>
                <c:pt idx="2621">
                  <c:v>56</c:v>
                </c:pt>
                <c:pt idx="2622">
                  <c:v>287</c:v>
                </c:pt>
                <c:pt idx="2623">
                  <c:v>328</c:v>
                </c:pt>
                <c:pt idx="2624">
                  <c:v>306</c:v>
                </c:pt>
                <c:pt idx="2625">
                  <c:v>42</c:v>
                </c:pt>
                <c:pt idx="2626">
                  <c:v>262</c:v>
                </c:pt>
                <c:pt idx="2627">
                  <c:v>51</c:v>
                </c:pt>
                <c:pt idx="2628">
                  <c:v>143</c:v>
                </c:pt>
                <c:pt idx="2629">
                  <c:v>59</c:v>
                </c:pt>
                <c:pt idx="2630">
                  <c:v>68</c:v>
                </c:pt>
                <c:pt idx="2631">
                  <c:v>157</c:v>
                </c:pt>
                <c:pt idx="2632">
                  <c:v>31</c:v>
                </c:pt>
                <c:pt idx="2633">
                  <c:v>118</c:v>
                </c:pt>
                <c:pt idx="2634">
                  <c:v>2</c:v>
                </c:pt>
                <c:pt idx="2635">
                  <c:v>281</c:v>
                </c:pt>
                <c:pt idx="2636">
                  <c:v>280</c:v>
                </c:pt>
                <c:pt idx="2637">
                  <c:v>58</c:v>
                </c:pt>
                <c:pt idx="2638">
                  <c:v>183</c:v>
                </c:pt>
                <c:pt idx="2639">
                  <c:v>46</c:v>
                </c:pt>
                <c:pt idx="2640">
                  <c:v>143</c:v>
                </c:pt>
                <c:pt idx="2641">
                  <c:v>165</c:v>
                </c:pt>
                <c:pt idx="2642">
                  <c:v>29</c:v>
                </c:pt>
                <c:pt idx="2643">
                  <c:v>69</c:v>
                </c:pt>
                <c:pt idx="2644">
                  <c:v>22</c:v>
                </c:pt>
                <c:pt idx="2645">
                  <c:v>123</c:v>
                </c:pt>
                <c:pt idx="2646">
                  <c:v>1</c:v>
                </c:pt>
                <c:pt idx="2647">
                  <c:v>132</c:v>
                </c:pt>
                <c:pt idx="2648">
                  <c:v>16</c:v>
                </c:pt>
                <c:pt idx="2649">
                  <c:v>345</c:v>
                </c:pt>
                <c:pt idx="2650">
                  <c:v>93</c:v>
                </c:pt>
                <c:pt idx="2651">
                  <c:v>233</c:v>
                </c:pt>
                <c:pt idx="2652">
                  <c:v>176</c:v>
                </c:pt>
                <c:pt idx="2653">
                  <c:v>159</c:v>
                </c:pt>
                <c:pt idx="2654">
                  <c:v>232</c:v>
                </c:pt>
                <c:pt idx="2655">
                  <c:v>127</c:v>
                </c:pt>
                <c:pt idx="2656">
                  <c:v>43</c:v>
                </c:pt>
                <c:pt idx="2657">
                  <c:v>122</c:v>
                </c:pt>
                <c:pt idx="2658">
                  <c:v>44</c:v>
                </c:pt>
                <c:pt idx="2659">
                  <c:v>76</c:v>
                </c:pt>
                <c:pt idx="2660">
                  <c:v>10</c:v>
                </c:pt>
                <c:pt idx="2661">
                  <c:v>250</c:v>
                </c:pt>
                <c:pt idx="2662">
                  <c:v>306</c:v>
                </c:pt>
                <c:pt idx="2663">
                  <c:v>123</c:v>
                </c:pt>
                <c:pt idx="2664">
                  <c:v>79</c:v>
                </c:pt>
                <c:pt idx="2665">
                  <c:v>327</c:v>
                </c:pt>
                <c:pt idx="2666">
                  <c:v>39</c:v>
                </c:pt>
                <c:pt idx="2667">
                  <c:v>46</c:v>
                </c:pt>
                <c:pt idx="2668">
                  <c:v>61</c:v>
                </c:pt>
                <c:pt idx="2669">
                  <c:v>11</c:v>
                </c:pt>
                <c:pt idx="2670">
                  <c:v>77</c:v>
                </c:pt>
                <c:pt idx="2671">
                  <c:v>11</c:v>
                </c:pt>
                <c:pt idx="2672">
                  <c:v>58</c:v>
                </c:pt>
                <c:pt idx="2673">
                  <c:v>12</c:v>
                </c:pt>
                <c:pt idx="2674">
                  <c:v>259</c:v>
                </c:pt>
                <c:pt idx="2675">
                  <c:v>51</c:v>
                </c:pt>
                <c:pt idx="2676">
                  <c:v>206</c:v>
                </c:pt>
                <c:pt idx="2677">
                  <c:v>200</c:v>
                </c:pt>
                <c:pt idx="2678">
                  <c:v>275</c:v>
                </c:pt>
                <c:pt idx="2679">
                  <c:v>16</c:v>
                </c:pt>
                <c:pt idx="2680">
                  <c:v>110</c:v>
                </c:pt>
                <c:pt idx="2681">
                  <c:v>41</c:v>
                </c:pt>
                <c:pt idx="2682">
                  <c:v>31</c:v>
                </c:pt>
                <c:pt idx="2683">
                  <c:v>80</c:v>
                </c:pt>
                <c:pt idx="2684">
                  <c:v>82</c:v>
                </c:pt>
                <c:pt idx="2685">
                  <c:v>6</c:v>
                </c:pt>
                <c:pt idx="2686">
                  <c:v>191</c:v>
                </c:pt>
                <c:pt idx="2687">
                  <c:v>33</c:v>
                </c:pt>
                <c:pt idx="2688">
                  <c:v>94</c:v>
                </c:pt>
                <c:pt idx="2689">
                  <c:v>107</c:v>
                </c:pt>
                <c:pt idx="2690">
                  <c:v>15</c:v>
                </c:pt>
                <c:pt idx="2691">
                  <c:v>49</c:v>
                </c:pt>
                <c:pt idx="2692">
                  <c:v>145</c:v>
                </c:pt>
                <c:pt idx="2693">
                  <c:v>14</c:v>
                </c:pt>
                <c:pt idx="2694">
                  <c:v>64</c:v>
                </c:pt>
                <c:pt idx="2695">
                  <c:v>150</c:v>
                </c:pt>
                <c:pt idx="2696">
                  <c:v>11</c:v>
                </c:pt>
                <c:pt idx="2697">
                  <c:v>17</c:v>
                </c:pt>
                <c:pt idx="2698">
                  <c:v>11</c:v>
                </c:pt>
                <c:pt idx="2699">
                  <c:v>103</c:v>
                </c:pt>
                <c:pt idx="2700">
                  <c:v>203</c:v>
                </c:pt>
                <c:pt idx="2701">
                  <c:v>290</c:v>
                </c:pt>
                <c:pt idx="2702">
                  <c:v>108</c:v>
                </c:pt>
                <c:pt idx="2703">
                  <c:v>121</c:v>
                </c:pt>
                <c:pt idx="2704">
                  <c:v>164</c:v>
                </c:pt>
                <c:pt idx="2705">
                  <c:v>8</c:v>
                </c:pt>
                <c:pt idx="2706">
                  <c:v>86</c:v>
                </c:pt>
                <c:pt idx="2707">
                  <c:v>13</c:v>
                </c:pt>
                <c:pt idx="2708">
                  <c:v>153</c:v>
                </c:pt>
                <c:pt idx="2709">
                  <c:v>94</c:v>
                </c:pt>
                <c:pt idx="2710">
                  <c:v>60</c:v>
                </c:pt>
                <c:pt idx="2711">
                  <c:v>187</c:v>
                </c:pt>
                <c:pt idx="2712">
                  <c:v>94</c:v>
                </c:pt>
                <c:pt idx="2713">
                  <c:v>63</c:v>
                </c:pt>
                <c:pt idx="2714">
                  <c:v>44</c:v>
                </c:pt>
                <c:pt idx="2715">
                  <c:v>41</c:v>
                </c:pt>
                <c:pt idx="2716">
                  <c:v>145</c:v>
                </c:pt>
                <c:pt idx="2717">
                  <c:v>280</c:v>
                </c:pt>
                <c:pt idx="2718">
                  <c:v>24</c:v>
                </c:pt>
                <c:pt idx="2719">
                  <c:v>27</c:v>
                </c:pt>
                <c:pt idx="2720">
                  <c:v>90</c:v>
                </c:pt>
                <c:pt idx="2721">
                  <c:v>87</c:v>
                </c:pt>
                <c:pt idx="2722">
                  <c:v>15</c:v>
                </c:pt>
                <c:pt idx="2723">
                  <c:v>206</c:v>
                </c:pt>
                <c:pt idx="2724">
                  <c:v>352</c:v>
                </c:pt>
                <c:pt idx="2725">
                  <c:v>116</c:v>
                </c:pt>
                <c:pt idx="2726">
                  <c:v>24</c:v>
                </c:pt>
                <c:pt idx="2727">
                  <c:v>233</c:v>
                </c:pt>
                <c:pt idx="2728">
                  <c:v>39</c:v>
                </c:pt>
                <c:pt idx="2729">
                  <c:v>3</c:v>
                </c:pt>
                <c:pt idx="2730">
                  <c:v>49</c:v>
                </c:pt>
                <c:pt idx="2731">
                  <c:v>127</c:v>
                </c:pt>
                <c:pt idx="2732">
                  <c:v>239</c:v>
                </c:pt>
                <c:pt idx="2733">
                  <c:v>97</c:v>
                </c:pt>
                <c:pt idx="2734">
                  <c:v>70</c:v>
                </c:pt>
                <c:pt idx="2735">
                  <c:v>11</c:v>
                </c:pt>
                <c:pt idx="2736">
                  <c:v>40</c:v>
                </c:pt>
                <c:pt idx="2737">
                  <c:v>24</c:v>
                </c:pt>
                <c:pt idx="2738">
                  <c:v>135</c:v>
                </c:pt>
                <c:pt idx="2739">
                  <c:v>282</c:v>
                </c:pt>
                <c:pt idx="2740">
                  <c:v>122</c:v>
                </c:pt>
                <c:pt idx="2741">
                  <c:v>19</c:v>
                </c:pt>
                <c:pt idx="2742">
                  <c:v>56</c:v>
                </c:pt>
                <c:pt idx="2743">
                  <c:v>10</c:v>
                </c:pt>
                <c:pt idx="2744">
                  <c:v>32</c:v>
                </c:pt>
                <c:pt idx="2745">
                  <c:v>100</c:v>
                </c:pt>
                <c:pt idx="2746">
                  <c:v>24</c:v>
                </c:pt>
                <c:pt idx="2747">
                  <c:v>87</c:v>
                </c:pt>
                <c:pt idx="2748">
                  <c:v>136</c:v>
                </c:pt>
                <c:pt idx="2749">
                  <c:v>130</c:v>
                </c:pt>
                <c:pt idx="2750">
                  <c:v>195</c:v>
                </c:pt>
                <c:pt idx="2751">
                  <c:v>109</c:v>
                </c:pt>
                <c:pt idx="2752">
                  <c:v>33</c:v>
                </c:pt>
                <c:pt idx="2753">
                  <c:v>1</c:v>
                </c:pt>
                <c:pt idx="2754">
                  <c:v>312</c:v>
                </c:pt>
                <c:pt idx="2755">
                  <c:v>212</c:v>
                </c:pt>
                <c:pt idx="2756">
                  <c:v>161</c:v>
                </c:pt>
                <c:pt idx="2757">
                  <c:v>312</c:v>
                </c:pt>
                <c:pt idx="2758">
                  <c:v>216</c:v>
                </c:pt>
                <c:pt idx="2759">
                  <c:v>52</c:v>
                </c:pt>
                <c:pt idx="2760">
                  <c:v>47</c:v>
                </c:pt>
                <c:pt idx="2761">
                  <c:v>132</c:v>
                </c:pt>
                <c:pt idx="2762">
                  <c:v>1</c:v>
                </c:pt>
                <c:pt idx="2763">
                  <c:v>53</c:v>
                </c:pt>
                <c:pt idx="2764">
                  <c:v>241</c:v>
                </c:pt>
                <c:pt idx="2765">
                  <c:v>35</c:v>
                </c:pt>
                <c:pt idx="2766">
                  <c:v>222</c:v>
                </c:pt>
                <c:pt idx="2767">
                  <c:v>12</c:v>
                </c:pt>
                <c:pt idx="2768">
                  <c:v>178</c:v>
                </c:pt>
                <c:pt idx="2769">
                  <c:v>326</c:v>
                </c:pt>
                <c:pt idx="2770">
                  <c:v>8</c:v>
                </c:pt>
                <c:pt idx="2771">
                  <c:v>53</c:v>
                </c:pt>
                <c:pt idx="2772">
                  <c:v>14</c:v>
                </c:pt>
                <c:pt idx="2773">
                  <c:v>168</c:v>
                </c:pt>
                <c:pt idx="2774">
                  <c:v>153</c:v>
                </c:pt>
                <c:pt idx="2775">
                  <c:v>50</c:v>
                </c:pt>
                <c:pt idx="2776">
                  <c:v>2</c:v>
                </c:pt>
                <c:pt idx="2777">
                  <c:v>4</c:v>
                </c:pt>
                <c:pt idx="2778">
                  <c:v>279</c:v>
                </c:pt>
                <c:pt idx="2779">
                  <c:v>124</c:v>
                </c:pt>
                <c:pt idx="2780">
                  <c:v>73</c:v>
                </c:pt>
                <c:pt idx="2781">
                  <c:v>29</c:v>
                </c:pt>
                <c:pt idx="2782">
                  <c:v>11</c:v>
                </c:pt>
                <c:pt idx="2783">
                  <c:v>161</c:v>
                </c:pt>
                <c:pt idx="2784">
                  <c:v>14</c:v>
                </c:pt>
                <c:pt idx="2785">
                  <c:v>94</c:v>
                </c:pt>
                <c:pt idx="2786">
                  <c:v>143</c:v>
                </c:pt>
                <c:pt idx="2787">
                  <c:v>35</c:v>
                </c:pt>
                <c:pt idx="2788">
                  <c:v>16</c:v>
                </c:pt>
                <c:pt idx="2789">
                  <c:v>14</c:v>
                </c:pt>
                <c:pt idx="2790">
                  <c:v>30</c:v>
                </c:pt>
                <c:pt idx="2791">
                  <c:v>110</c:v>
                </c:pt>
                <c:pt idx="2792">
                  <c:v>10</c:v>
                </c:pt>
                <c:pt idx="2793">
                  <c:v>103</c:v>
                </c:pt>
                <c:pt idx="2794">
                  <c:v>107</c:v>
                </c:pt>
                <c:pt idx="2795">
                  <c:v>156</c:v>
                </c:pt>
                <c:pt idx="2796">
                  <c:v>155</c:v>
                </c:pt>
                <c:pt idx="2797">
                  <c:v>22</c:v>
                </c:pt>
                <c:pt idx="2798">
                  <c:v>244</c:v>
                </c:pt>
                <c:pt idx="2799">
                  <c:v>27</c:v>
                </c:pt>
                <c:pt idx="2800">
                  <c:v>63</c:v>
                </c:pt>
                <c:pt idx="2801">
                  <c:v>162</c:v>
                </c:pt>
                <c:pt idx="2802">
                  <c:v>1</c:v>
                </c:pt>
                <c:pt idx="2803">
                  <c:v>154</c:v>
                </c:pt>
                <c:pt idx="2804">
                  <c:v>25</c:v>
                </c:pt>
                <c:pt idx="2805">
                  <c:v>160</c:v>
                </c:pt>
                <c:pt idx="2806">
                  <c:v>22</c:v>
                </c:pt>
                <c:pt idx="2807">
                  <c:v>66</c:v>
                </c:pt>
                <c:pt idx="2808">
                  <c:v>47</c:v>
                </c:pt>
                <c:pt idx="2809">
                  <c:v>71</c:v>
                </c:pt>
                <c:pt idx="2810">
                  <c:v>15</c:v>
                </c:pt>
                <c:pt idx="2811">
                  <c:v>31</c:v>
                </c:pt>
                <c:pt idx="2812">
                  <c:v>24</c:v>
                </c:pt>
                <c:pt idx="2813">
                  <c:v>105</c:v>
                </c:pt>
                <c:pt idx="2814">
                  <c:v>9</c:v>
                </c:pt>
                <c:pt idx="2815">
                  <c:v>62</c:v>
                </c:pt>
                <c:pt idx="2816">
                  <c:v>119</c:v>
                </c:pt>
                <c:pt idx="2817">
                  <c:v>80</c:v>
                </c:pt>
                <c:pt idx="2818">
                  <c:v>259</c:v>
                </c:pt>
                <c:pt idx="2819">
                  <c:v>271</c:v>
                </c:pt>
                <c:pt idx="2820">
                  <c:v>239</c:v>
                </c:pt>
                <c:pt idx="2821">
                  <c:v>7</c:v>
                </c:pt>
                <c:pt idx="2822">
                  <c:v>13</c:v>
                </c:pt>
                <c:pt idx="2823">
                  <c:v>120</c:v>
                </c:pt>
                <c:pt idx="2824">
                  <c:v>35</c:v>
                </c:pt>
                <c:pt idx="2825">
                  <c:v>100</c:v>
                </c:pt>
                <c:pt idx="2826">
                  <c:v>55</c:v>
                </c:pt>
                <c:pt idx="2827">
                  <c:v>21</c:v>
                </c:pt>
                <c:pt idx="2828">
                  <c:v>3</c:v>
                </c:pt>
                <c:pt idx="2829">
                  <c:v>106</c:v>
                </c:pt>
                <c:pt idx="2830">
                  <c:v>28</c:v>
                </c:pt>
                <c:pt idx="2831">
                  <c:v>292</c:v>
                </c:pt>
                <c:pt idx="2832">
                  <c:v>131</c:v>
                </c:pt>
                <c:pt idx="2833">
                  <c:v>115</c:v>
                </c:pt>
                <c:pt idx="2834">
                  <c:v>134</c:v>
                </c:pt>
                <c:pt idx="2835">
                  <c:v>14</c:v>
                </c:pt>
                <c:pt idx="2836">
                  <c:v>55</c:v>
                </c:pt>
                <c:pt idx="2837">
                  <c:v>157</c:v>
                </c:pt>
                <c:pt idx="2838">
                  <c:v>54</c:v>
                </c:pt>
                <c:pt idx="2839">
                  <c:v>68</c:v>
                </c:pt>
                <c:pt idx="2840">
                  <c:v>250</c:v>
                </c:pt>
                <c:pt idx="2841">
                  <c:v>2</c:v>
                </c:pt>
                <c:pt idx="2842">
                  <c:v>11</c:v>
                </c:pt>
                <c:pt idx="2843">
                  <c:v>10</c:v>
                </c:pt>
                <c:pt idx="2844">
                  <c:v>124</c:v>
                </c:pt>
                <c:pt idx="2845">
                  <c:v>39</c:v>
                </c:pt>
                <c:pt idx="2846">
                  <c:v>198</c:v>
                </c:pt>
                <c:pt idx="2847">
                  <c:v>128</c:v>
                </c:pt>
                <c:pt idx="2848">
                  <c:v>144</c:v>
                </c:pt>
                <c:pt idx="2849">
                  <c:v>2</c:v>
                </c:pt>
                <c:pt idx="2850">
                  <c:v>69</c:v>
                </c:pt>
                <c:pt idx="2851">
                  <c:v>182</c:v>
                </c:pt>
                <c:pt idx="2852">
                  <c:v>47</c:v>
                </c:pt>
                <c:pt idx="2853">
                  <c:v>83</c:v>
                </c:pt>
                <c:pt idx="2854">
                  <c:v>70</c:v>
                </c:pt>
                <c:pt idx="2855">
                  <c:v>1</c:v>
                </c:pt>
                <c:pt idx="2856">
                  <c:v>25</c:v>
                </c:pt>
                <c:pt idx="2857">
                  <c:v>29</c:v>
                </c:pt>
                <c:pt idx="2858">
                  <c:v>77</c:v>
                </c:pt>
                <c:pt idx="2859">
                  <c:v>57</c:v>
                </c:pt>
                <c:pt idx="2860">
                  <c:v>82</c:v>
                </c:pt>
                <c:pt idx="2861">
                  <c:v>44</c:v>
                </c:pt>
                <c:pt idx="2862">
                  <c:v>8</c:v>
                </c:pt>
                <c:pt idx="2863">
                  <c:v>17</c:v>
                </c:pt>
                <c:pt idx="2864">
                  <c:v>103</c:v>
                </c:pt>
                <c:pt idx="2865">
                  <c:v>14</c:v>
                </c:pt>
                <c:pt idx="2866">
                  <c:v>18</c:v>
                </c:pt>
                <c:pt idx="2867">
                  <c:v>16</c:v>
                </c:pt>
                <c:pt idx="2868">
                  <c:v>47</c:v>
                </c:pt>
                <c:pt idx="2869">
                  <c:v>58</c:v>
                </c:pt>
                <c:pt idx="2870">
                  <c:v>182</c:v>
                </c:pt>
                <c:pt idx="2871">
                  <c:v>71</c:v>
                </c:pt>
                <c:pt idx="2872">
                  <c:v>78</c:v>
                </c:pt>
                <c:pt idx="2873">
                  <c:v>106</c:v>
                </c:pt>
                <c:pt idx="2874">
                  <c:v>170</c:v>
                </c:pt>
                <c:pt idx="2875">
                  <c:v>12</c:v>
                </c:pt>
                <c:pt idx="2876">
                  <c:v>64</c:v>
                </c:pt>
                <c:pt idx="2877">
                  <c:v>136</c:v>
                </c:pt>
                <c:pt idx="2878">
                  <c:v>78</c:v>
                </c:pt>
                <c:pt idx="2879">
                  <c:v>69</c:v>
                </c:pt>
                <c:pt idx="2880">
                  <c:v>112</c:v>
                </c:pt>
                <c:pt idx="2881">
                  <c:v>83</c:v>
                </c:pt>
                <c:pt idx="2882">
                  <c:v>151</c:v>
                </c:pt>
                <c:pt idx="2883">
                  <c:v>17</c:v>
                </c:pt>
                <c:pt idx="2884">
                  <c:v>33</c:v>
                </c:pt>
                <c:pt idx="2885">
                  <c:v>10</c:v>
                </c:pt>
                <c:pt idx="2886">
                  <c:v>35</c:v>
                </c:pt>
                <c:pt idx="2887">
                  <c:v>176</c:v>
                </c:pt>
                <c:pt idx="2888">
                  <c:v>112</c:v>
                </c:pt>
                <c:pt idx="2889">
                  <c:v>284</c:v>
                </c:pt>
                <c:pt idx="2890">
                  <c:v>38</c:v>
                </c:pt>
                <c:pt idx="2891">
                  <c:v>90</c:v>
                </c:pt>
                <c:pt idx="2892">
                  <c:v>136</c:v>
                </c:pt>
                <c:pt idx="2893">
                  <c:v>4</c:v>
                </c:pt>
                <c:pt idx="2894">
                  <c:v>8</c:v>
                </c:pt>
                <c:pt idx="2895">
                  <c:v>58</c:v>
                </c:pt>
                <c:pt idx="2896">
                  <c:v>35</c:v>
                </c:pt>
                <c:pt idx="2897">
                  <c:v>113</c:v>
                </c:pt>
                <c:pt idx="2898">
                  <c:v>10</c:v>
                </c:pt>
                <c:pt idx="2899">
                  <c:v>195</c:v>
                </c:pt>
                <c:pt idx="2900">
                  <c:v>19</c:v>
                </c:pt>
                <c:pt idx="2901">
                  <c:v>37</c:v>
                </c:pt>
                <c:pt idx="2902">
                  <c:v>11</c:v>
                </c:pt>
                <c:pt idx="2903">
                  <c:v>39</c:v>
                </c:pt>
                <c:pt idx="2904">
                  <c:v>63</c:v>
                </c:pt>
                <c:pt idx="2905">
                  <c:v>154</c:v>
                </c:pt>
                <c:pt idx="2906">
                  <c:v>163</c:v>
                </c:pt>
                <c:pt idx="2907">
                  <c:v>13</c:v>
                </c:pt>
                <c:pt idx="2908">
                  <c:v>10</c:v>
                </c:pt>
                <c:pt idx="2909">
                  <c:v>63</c:v>
                </c:pt>
                <c:pt idx="2910">
                  <c:v>297</c:v>
                </c:pt>
                <c:pt idx="2911">
                  <c:v>15</c:v>
                </c:pt>
                <c:pt idx="2912">
                  <c:v>115</c:v>
                </c:pt>
                <c:pt idx="2913">
                  <c:v>51</c:v>
                </c:pt>
                <c:pt idx="2914">
                  <c:v>291</c:v>
                </c:pt>
                <c:pt idx="2915">
                  <c:v>245</c:v>
                </c:pt>
                <c:pt idx="2916">
                  <c:v>84</c:v>
                </c:pt>
                <c:pt idx="2917">
                  <c:v>313</c:v>
                </c:pt>
              </c:numCache>
            </c:numRef>
          </c:xVal>
          <c:yVal>
            <c:numRef>
              <c:f>Scatter_Plot!$A$1</c:f>
              <c:numCache>
                <c:formatCode>General</c:formatCode>
                <c:ptCount val="1"/>
                <c:pt idx="0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E20-48CD-8780-59C3BFE41F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68994128"/>
        <c:axId val="868993800"/>
      </c:scatterChart>
      <c:valAx>
        <c:axId val="8689941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 sz="1000" b="0" i="0" u="none" strike="noStrike" baseline="0">
                    <a:effectLst/>
                  </a:rPr>
                  <a:t>Recency Date</a:t>
                </a:r>
                <a:r>
                  <a:rPr lang="en-US" sz="1000" b="0" i="0" u="none" strike="noStrike" baseline="0"/>
                  <a:t> 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868993800"/>
        <c:crosses val="autoZero"/>
        <c:crossBetween val="midCat"/>
      </c:valAx>
      <c:valAx>
        <c:axId val="868993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Frequency </a:t>
                </a:r>
                <a:r>
                  <a:rPr lang="en-US" baseline="0"/>
                  <a:t>of purchase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8689941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[Modual 2.xlsx]Transaction_Pivot!PivotTable4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sz="1400" b="1"/>
              <a:t>Distribution of customer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Transaction_Pivot!$L$78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E1A-4CE9-91FE-39563ACD978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E1A-4CE9-91FE-39563ACD978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E1A-4CE9-91FE-39563ACD978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E1A-4CE9-91FE-39563ACD978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E1A-4CE9-91FE-39563ACD9789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E1A-4CE9-91FE-39563ACD9789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CE1A-4CE9-91FE-39563ACD9789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CE1A-4CE9-91FE-39563ACD9789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CE1A-4CE9-91FE-39563ACD9789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CE1A-4CE9-91FE-39563ACD9789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CE1A-4CE9-91FE-39563ACD978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Transaction_Pivot!$K$79:$K$90</c:f>
              <c:strCache>
                <c:ptCount val="11"/>
                <c:pt idx="0">
                  <c:v>Almost Lost Customer</c:v>
                </c:pt>
                <c:pt idx="1">
                  <c:v>Becoming Loyal</c:v>
                </c:pt>
                <c:pt idx="2">
                  <c:v>Evasive Customer</c:v>
                </c:pt>
                <c:pt idx="3">
                  <c:v>High Risk Customer</c:v>
                </c:pt>
                <c:pt idx="4">
                  <c:v>Late Bloomer</c:v>
                </c:pt>
                <c:pt idx="5">
                  <c:v>Losing Customer</c:v>
                </c:pt>
                <c:pt idx="6">
                  <c:v>Lost Customer</c:v>
                </c:pt>
                <c:pt idx="7">
                  <c:v>Platinum Customer</c:v>
                </c:pt>
                <c:pt idx="8">
                  <c:v>Potential Customer</c:v>
                </c:pt>
                <c:pt idx="9">
                  <c:v>Recent Customer</c:v>
                </c:pt>
                <c:pt idx="10">
                  <c:v>Very Loyal</c:v>
                </c:pt>
              </c:strCache>
            </c:strRef>
          </c:cat>
          <c:val>
            <c:numRef>
              <c:f>Transaction_Pivot!$L$79:$L$90</c:f>
              <c:numCache>
                <c:formatCode>0.00%</c:formatCode>
                <c:ptCount val="11"/>
                <c:pt idx="0">
                  <c:v>8.1468531468531474E-2</c:v>
                </c:pt>
                <c:pt idx="1">
                  <c:v>6.5734265734265732E-2</c:v>
                </c:pt>
                <c:pt idx="2">
                  <c:v>0.14055944055944056</c:v>
                </c:pt>
                <c:pt idx="3">
                  <c:v>0.11293706293706293</c:v>
                </c:pt>
                <c:pt idx="4">
                  <c:v>0.11188811188811189</c:v>
                </c:pt>
                <c:pt idx="5">
                  <c:v>9.9300699300699305E-2</c:v>
                </c:pt>
                <c:pt idx="6">
                  <c:v>9.8251748251748247E-2</c:v>
                </c:pt>
                <c:pt idx="7">
                  <c:v>4.230769230769231E-2</c:v>
                </c:pt>
                <c:pt idx="8">
                  <c:v>9.5104895104895101E-2</c:v>
                </c:pt>
                <c:pt idx="9">
                  <c:v>9.8251748251748247E-2</c:v>
                </c:pt>
                <c:pt idx="10">
                  <c:v>5.4195804195804193E-2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CE1A-4CE9-91FE-39563ACD97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6085600982175174"/>
          <c:y val="0.15952039981561547"/>
          <c:w val="0.3207788182566198"/>
          <c:h val="0.794456803552135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>
          <a:solidFill>
            <a:schemeClr val="tx1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[Modual 2.xlsx]Transaction_Pivot!PivotTable2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Distribution Of Customers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5">
              <a:lumMod val="60000"/>
            </a:schemeClr>
          </a:solidFill>
          <a:ln>
            <a:noFill/>
          </a:ln>
          <a:effectLst/>
        </c:spPr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5">
              <a:lumMod val="60000"/>
            </a:schemeClr>
          </a:solidFill>
          <a:ln>
            <a:noFill/>
          </a:ln>
          <a:effectLst/>
        </c:spPr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Transaction_Pivot!$H$59:$H$60</c:f>
              <c:strCache>
                <c:ptCount val="1"/>
                <c:pt idx="0">
                  <c:v>Almost Lost Customer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Transaction_Pivot!$G$61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Transaction_Pivot!$H$61</c:f>
              <c:numCache>
                <c:formatCode>General</c:formatCode>
                <c:ptCount val="1"/>
                <c:pt idx="0">
                  <c:v>233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FA-4860-9D64-3406CDE02D37}"/>
            </c:ext>
          </c:extLst>
        </c:ser>
        <c:ser>
          <c:idx val="1"/>
          <c:order val="1"/>
          <c:tx>
            <c:strRef>
              <c:f>Transaction_Pivot!$I$59:$I$60</c:f>
              <c:strCache>
                <c:ptCount val="1"/>
                <c:pt idx="0">
                  <c:v>Becoming Loyal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Transaction_Pivot!$G$61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Transaction_Pivot!$I$61</c:f>
              <c:numCache>
                <c:formatCode>General</c:formatCode>
                <c:ptCount val="1"/>
                <c:pt idx="0">
                  <c:v>188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0FA-4860-9D64-3406CDE02D37}"/>
            </c:ext>
          </c:extLst>
        </c:ser>
        <c:ser>
          <c:idx val="2"/>
          <c:order val="2"/>
          <c:tx>
            <c:strRef>
              <c:f>Transaction_Pivot!$J$59:$J$60</c:f>
              <c:strCache>
                <c:ptCount val="1"/>
                <c:pt idx="0">
                  <c:v>Evasive Customer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Transaction_Pivot!$G$61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Transaction_Pivot!$J$61</c:f>
              <c:numCache>
                <c:formatCode>General</c:formatCode>
                <c:ptCount val="1"/>
                <c:pt idx="0">
                  <c:v>402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0FA-4860-9D64-3406CDE02D37}"/>
            </c:ext>
          </c:extLst>
        </c:ser>
        <c:ser>
          <c:idx val="3"/>
          <c:order val="3"/>
          <c:tx>
            <c:strRef>
              <c:f>Transaction_Pivot!$K$59:$K$60</c:f>
              <c:strCache>
                <c:ptCount val="1"/>
                <c:pt idx="0">
                  <c:v>High Risk Customer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Transaction_Pivot!$G$61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Transaction_Pivot!$K$61</c:f>
              <c:numCache>
                <c:formatCode>General</c:formatCode>
                <c:ptCount val="1"/>
                <c:pt idx="0">
                  <c:v>323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0FA-4860-9D64-3406CDE02D37}"/>
            </c:ext>
          </c:extLst>
        </c:ser>
        <c:ser>
          <c:idx val="4"/>
          <c:order val="4"/>
          <c:tx>
            <c:strRef>
              <c:f>Transaction_Pivot!$L$59:$L$60</c:f>
              <c:strCache>
                <c:ptCount val="1"/>
                <c:pt idx="0">
                  <c:v>Late Bloomer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Transaction_Pivot!$G$61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Transaction_Pivot!$L$61</c:f>
              <c:numCache>
                <c:formatCode>General</c:formatCode>
                <c:ptCount val="1"/>
                <c:pt idx="0">
                  <c:v>320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0FA-4860-9D64-3406CDE02D37}"/>
            </c:ext>
          </c:extLst>
        </c:ser>
        <c:ser>
          <c:idx val="5"/>
          <c:order val="5"/>
          <c:tx>
            <c:strRef>
              <c:f>Transaction_Pivot!$M$59:$M$60</c:f>
              <c:strCache>
                <c:ptCount val="1"/>
                <c:pt idx="0">
                  <c:v>Losing Customer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Transaction_Pivot!$G$61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Transaction_Pivot!$M$61</c:f>
              <c:numCache>
                <c:formatCode>General</c:formatCode>
                <c:ptCount val="1"/>
                <c:pt idx="0">
                  <c:v>284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0FA-4860-9D64-3406CDE02D37}"/>
            </c:ext>
          </c:extLst>
        </c:ser>
        <c:ser>
          <c:idx val="6"/>
          <c:order val="6"/>
          <c:tx>
            <c:strRef>
              <c:f>Transaction_Pivot!$N$59:$N$60</c:f>
              <c:strCache>
                <c:ptCount val="1"/>
                <c:pt idx="0">
                  <c:v>Lost Customer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Transaction_Pivot!$G$61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Transaction_Pivot!$N$61</c:f>
              <c:numCache>
                <c:formatCode>General</c:formatCode>
                <c:ptCount val="1"/>
                <c:pt idx="0">
                  <c:v>281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0FA-4860-9D64-3406CDE02D37}"/>
            </c:ext>
          </c:extLst>
        </c:ser>
        <c:ser>
          <c:idx val="7"/>
          <c:order val="7"/>
          <c:tx>
            <c:strRef>
              <c:f>Transaction_Pivot!$O$59:$O$60</c:f>
              <c:strCache>
                <c:ptCount val="1"/>
                <c:pt idx="0">
                  <c:v>Platinum Customer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Transaction_Pivot!$G$61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Transaction_Pivot!$O$61</c:f>
              <c:numCache>
                <c:formatCode>General</c:formatCode>
                <c:ptCount val="1"/>
                <c:pt idx="0">
                  <c:v>121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40FA-4860-9D64-3406CDE02D37}"/>
            </c:ext>
          </c:extLst>
        </c:ser>
        <c:ser>
          <c:idx val="8"/>
          <c:order val="8"/>
          <c:tx>
            <c:strRef>
              <c:f>Transaction_Pivot!$P$59:$P$60</c:f>
              <c:strCache>
                <c:ptCount val="1"/>
                <c:pt idx="0">
                  <c:v>Potential Customer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Transaction_Pivot!$G$61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Transaction_Pivot!$P$61</c:f>
              <c:numCache>
                <c:formatCode>General</c:formatCode>
                <c:ptCount val="1"/>
                <c:pt idx="0">
                  <c:v>272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0FA-4860-9D64-3406CDE02D37}"/>
            </c:ext>
          </c:extLst>
        </c:ser>
        <c:ser>
          <c:idx val="9"/>
          <c:order val="9"/>
          <c:tx>
            <c:strRef>
              <c:f>Transaction_Pivot!$Q$59:$Q$60</c:f>
              <c:strCache>
                <c:ptCount val="1"/>
                <c:pt idx="0">
                  <c:v>Recent Customer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Transaction_Pivot!$G$61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Transaction_Pivot!$Q$61</c:f>
              <c:numCache>
                <c:formatCode>General</c:formatCode>
                <c:ptCount val="1"/>
                <c:pt idx="0">
                  <c:v>281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40FA-4860-9D64-3406CDE02D37}"/>
            </c:ext>
          </c:extLst>
        </c:ser>
        <c:ser>
          <c:idx val="10"/>
          <c:order val="10"/>
          <c:tx>
            <c:strRef>
              <c:f>Transaction_Pivot!$R$59:$R$60</c:f>
              <c:strCache>
                <c:ptCount val="1"/>
                <c:pt idx="0">
                  <c:v>Very Loyal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40FA-4860-9D64-3406CDE02D3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Transaction_Pivot!$G$61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Transaction_Pivot!$R$61</c:f>
              <c:numCache>
                <c:formatCode>General</c:formatCode>
                <c:ptCount val="1"/>
                <c:pt idx="0">
                  <c:v>155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40FA-4860-9D64-3406CDE02D3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489088184"/>
        <c:axId val="489084576"/>
      </c:barChart>
      <c:catAx>
        <c:axId val="489088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9084576"/>
        <c:crosses val="autoZero"/>
        <c:auto val="1"/>
        <c:lblAlgn val="ctr"/>
        <c:lblOffset val="100"/>
        <c:noMultiLvlLbl val="0"/>
      </c:catAx>
      <c:valAx>
        <c:axId val="4890845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Num</a:t>
                </a:r>
                <a:r>
                  <a:rPr lang="en-US" baseline="0"/>
                  <a:t>ber of customer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489088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315429261176019"/>
          <c:y val="0.15083334232999018"/>
          <c:w val="0.3090756491434925"/>
          <c:h val="0.7675455320802789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[Modual 2.xlsx]Transaction_Pivot!PivotTable6</c:name>
    <c:fmtId val="2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Old customer age 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Transaction_Pivot!$B$3:$B$4</c:f>
              <c:strCache>
                <c:ptCount val="1"/>
                <c:pt idx="0">
                  <c:v>20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Transaction_Pivot!$B$5</c:f>
              <c:numCache>
                <c:formatCode>General</c:formatCode>
                <c:ptCount val="1"/>
                <c:pt idx="0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71-4A90-8CAB-5BE1D8399022}"/>
            </c:ext>
          </c:extLst>
        </c:ser>
        <c:ser>
          <c:idx val="1"/>
          <c:order val="1"/>
          <c:tx>
            <c:strRef>
              <c:f>Transaction_Pivot!$C$3:$C$4</c:f>
              <c:strCache>
                <c:ptCount val="1"/>
                <c:pt idx="0">
                  <c:v>30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Transaction_Pivot!$C$5</c:f>
              <c:numCache>
                <c:formatCode>General</c:formatCode>
                <c:ptCount val="1"/>
                <c:pt idx="0">
                  <c:v>1607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071-4A90-8CAB-5BE1D8399022}"/>
            </c:ext>
          </c:extLst>
        </c:ser>
        <c:ser>
          <c:idx val="2"/>
          <c:order val="2"/>
          <c:tx>
            <c:strRef>
              <c:f>Transaction_Pivot!$D$3:$D$4</c:f>
              <c:strCache>
                <c:ptCount val="1"/>
                <c:pt idx="0">
                  <c:v>40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Transaction_Pivot!$D$5</c:f>
              <c:numCache>
                <c:formatCode>General</c:formatCode>
                <c:ptCount val="1"/>
                <c:pt idx="0">
                  <c:v>1649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071-4A90-8CAB-5BE1D8399022}"/>
            </c:ext>
          </c:extLst>
        </c:ser>
        <c:ser>
          <c:idx val="3"/>
          <c:order val="3"/>
          <c:tx>
            <c:strRef>
              <c:f>Transaction_Pivot!$E$3:$E$4</c:f>
              <c:strCache>
                <c:ptCount val="1"/>
                <c:pt idx="0">
                  <c:v>50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Transaction_Pivot!$E$5</c:f>
              <c:numCache>
                <c:formatCode>General</c:formatCode>
                <c:ptCount val="1"/>
                <c:pt idx="0">
                  <c:v>3273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071-4A90-8CAB-5BE1D8399022}"/>
            </c:ext>
          </c:extLst>
        </c:ser>
        <c:ser>
          <c:idx val="4"/>
          <c:order val="4"/>
          <c:tx>
            <c:strRef>
              <c:f>Transaction_Pivot!$F$3:$F$4</c:f>
              <c:strCache>
                <c:ptCount val="1"/>
                <c:pt idx="0">
                  <c:v>60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Transaction_Pivot!$F$5</c:f>
              <c:numCache>
                <c:formatCode>General</c:formatCode>
                <c:ptCount val="1"/>
                <c:pt idx="0">
                  <c:v>1666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071-4A90-8CAB-5BE1D8399022}"/>
            </c:ext>
          </c:extLst>
        </c:ser>
        <c:ser>
          <c:idx val="5"/>
          <c:order val="5"/>
          <c:tx>
            <c:strRef>
              <c:f>Transaction_Pivot!$G$3:$G$4</c:f>
              <c:strCache>
                <c:ptCount val="1"/>
                <c:pt idx="0">
                  <c:v>70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Transaction_Pivot!$G$5</c:f>
              <c:numCache>
                <c:formatCode>General</c:formatCode>
                <c:ptCount val="1"/>
                <c:pt idx="0">
                  <c:v>1124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071-4A90-8CAB-5BE1D8399022}"/>
            </c:ext>
          </c:extLst>
        </c:ser>
        <c:ser>
          <c:idx val="6"/>
          <c:order val="6"/>
          <c:tx>
            <c:strRef>
              <c:f>Transaction_Pivot!$H$3:$H$4</c:f>
              <c:strCache>
                <c:ptCount val="1"/>
                <c:pt idx="0">
                  <c:v>80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Transaction_Pivot!$H$5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071-4A90-8CAB-5BE1D8399022}"/>
            </c:ext>
          </c:extLst>
        </c:ser>
        <c:ser>
          <c:idx val="7"/>
          <c:order val="7"/>
          <c:tx>
            <c:strRef>
              <c:f>Transaction_Pivot!$I$3:$I$4</c:f>
              <c:strCache>
                <c:ptCount val="1"/>
                <c:pt idx="0">
                  <c:v>90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Transaction_Pivot!$A$5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Transaction_Pivot!$I$5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4071-4A90-8CAB-5BE1D8399022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26535896"/>
        <c:axId val="526532616"/>
      </c:barChart>
      <c:catAx>
        <c:axId val="526535896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Age distribution: (20 = under 20, 30 = 20 to 29)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526532616"/>
        <c:crosses val="autoZero"/>
        <c:auto val="1"/>
        <c:lblAlgn val="ctr"/>
        <c:lblOffset val="100"/>
        <c:noMultiLvlLbl val="0"/>
      </c:catAx>
      <c:valAx>
        <c:axId val="526532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Number of People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265358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[Modual 2.xlsx]Transaction_Pivot!PivotTable11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ysClr val="windowText" lastClr="000000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Bike related purchases over last </a:t>
            </a:r>
          </a:p>
          <a:p>
            <a:pPr>
              <a:defRPr/>
            </a:pPr>
            <a:r>
              <a:rPr lang="en-US" b="1"/>
              <a:t>3 years by gender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ysClr val="windowText" lastClr="000000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Transaction_Pivot!$M$25:$M$26</c:f>
              <c:strCache>
                <c:ptCount val="1"/>
                <c:pt idx="0">
                  <c:v>Female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ysClr val="windowText" lastClr="000000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Transaction_Pivot!$L$27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Transaction_Pivot!$M$27</c:f>
              <c:numCache>
                <c:formatCode>General</c:formatCode>
                <c:ptCount val="1"/>
                <c:pt idx="0">
                  <c:v>4801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4D-492E-B627-4A4DE577BA60}"/>
            </c:ext>
          </c:extLst>
        </c:ser>
        <c:ser>
          <c:idx val="1"/>
          <c:order val="1"/>
          <c:tx>
            <c:strRef>
              <c:f>Transaction_Pivot!$N$25:$N$26</c:f>
              <c:strCache>
                <c:ptCount val="1"/>
                <c:pt idx="0">
                  <c:v>Male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ysClr val="windowText" lastClr="000000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Transaction_Pivot!$L$27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Transaction_Pivot!$N$27</c:f>
              <c:numCache>
                <c:formatCode>General</c:formatCode>
                <c:ptCount val="1"/>
                <c:pt idx="0">
                  <c:v>4615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A4D-492E-B627-4A4DE577BA60}"/>
            </c:ext>
          </c:extLst>
        </c:ser>
        <c:ser>
          <c:idx val="2"/>
          <c:order val="2"/>
          <c:tx>
            <c:strRef>
              <c:f>Transaction_Pivot!$O$25:$O$26</c:f>
              <c:strCache>
                <c:ptCount val="1"/>
                <c:pt idx="0">
                  <c:v>U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ysClr val="windowText" lastClr="000000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Transaction_Pivot!$L$27</c:f>
              <c:strCache>
                <c:ptCount val="1"/>
                <c:pt idx="0">
                  <c:v>Total</c:v>
                </c:pt>
              </c:strCache>
            </c:strRef>
          </c:cat>
          <c:val>
            <c:numRef>
              <c:f>Transaction_Pivot!$O$27</c:f>
              <c:numCache>
                <c:formatCode>General</c:formatCode>
                <c:ptCount val="1"/>
                <c:pt idx="0">
                  <c:v>226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A4D-492E-B627-4A4DE577BA6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51917080"/>
        <c:axId val="551933152"/>
      </c:barChart>
      <c:catAx>
        <c:axId val="551917080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Gender category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crossAx val="551933152"/>
        <c:crosses val="autoZero"/>
        <c:auto val="1"/>
        <c:lblAlgn val="ctr"/>
        <c:lblOffset val="100"/>
        <c:noMultiLvlLbl val="0"/>
      </c:catAx>
      <c:valAx>
        <c:axId val="5519331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Number of purchase</a:t>
                </a:r>
              </a:p>
            </c:rich>
          </c:tx>
          <c:layout>
            <c:manualLayout>
              <c:xMode val="edge"/>
              <c:yMode val="edge"/>
              <c:x val="1.8365171921628436E-2"/>
              <c:y val="0.2617039535176086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ysClr val="windowText" lastClr="000000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519170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ysClr val="windowText" lastClr="000000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ysClr val="windowText" lastClr="000000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[Modual 2.xlsx]Transaction_Pivot!PivotTable12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ysClr val="windowText" lastClr="000000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Percentage of Bike related purchases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ysClr val="windowText" lastClr="000000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Transaction_Pivot!$B$26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145-4380-93D9-3BBE82F0A09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145-4380-93D9-3BBE82F0A09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145-4380-93D9-3BBE82F0A092}"/>
              </c:ext>
            </c:extLst>
          </c:dPt>
          <c:dLbls>
            <c:dLbl>
              <c:idx val="2"/>
              <c:layout>
                <c:manualLayout>
                  <c:x val="-5.8156377751823383E-2"/>
                  <c:y val="2.8923955959063694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145-4380-93D9-3BBE82F0A092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ysClr val="windowText" lastClr="000000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Transaction_Pivot!$A$27:$A$30</c:f>
              <c:strCache>
                <c:ptCount val="3"/>
                <c:pt idx="0">
                  <c:v>Female</c:v>
                </c:pt>
                <c:pt idx="1">
                  <c:v>Male</c:v>
                </c:pt>
                <c:pt idx="2">
                  <c:v>U</c:v>
                </c:pt>
              </c:strCache>
            </c:strRef>
          </c:cat>
          <c:val>
            <c:numRef>
              <c:f>Transaction_Pivot!$B$27:$B$30</c:f>
              <c:numCache>
                <c:formatCode>0.00%</c:formatCode>
                <c:ptCount val="3"/>
                <c:pt idx="0">
                  <c:v>0.49792574154739683</c:v>
                </c:pt>
                <c:pt idx="1">
                  <c:v>0.47863513793818707</c:v>
                </c:pt>
                <c:pt idx="2">
                  <c:v>2.3439120514416097E-2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145-4380-93D9-3BBE82F0A0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 w="0"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ysClr val="windowText" lastClr="000000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ysClr val="windowText" lastClr="000000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[Modual 2.xlsx]Transaction_Pivot!PivotTable1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ysClr val="windowText" lastClr="000000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sz="1400" b="1"/>
              <a:t>Old customer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ysClr val="windowText" lastClr="000000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Transaction_Pivot!$G$26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1BF-41D8-BD6C-DD006B1693E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1BF-41D8-BD6C-DD006B1693E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1BF-41D8-BD6C-DD006B1693E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1BF-41D8-BD6C-DD006B1693E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1BF-41D8-BD6C-DD006B1693ED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1BF-41D8-BD6C-DD006B1693ED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C1BF-41D8-BD6C-DD006B1693ED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C1BF-41D8-BD6C-DD006B1693ED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C1BF-41D8-BD6C-DD006B1693ED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C1BF-41D8-BD6C-DD006B1693E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Transaction_Pivot!$F$27:$F$37</c:f>
              <c:strCache>
                <c:ptCount val="10"/>
                <c:pt idx="0">
                  <c:v>Argiculture</c:v>
                </c:pt>
                <c:pt idx="1">
                  <c:v>Entertainment</c:v>
                </c:pt>
                <c:pt idx="2">
                  <c:v>Financial Services</c:v>
                </c:pt>
                <c:pt idx="3">
                  <c:v>Health</c:v>
                </c:pt>
                <c:pt idx="4">
                  <c:v>IT</c:v>
                </c:pt>
                <c:pt idx="5">
                  <c:v>Manufacturing</c:v>
                </c:pt>
                <c:pt idx="6">
                  <c:v>n/a</c:v>
                </c:pt>
                <c:pt idx="7">
                  <c:v>Property</c:v>
                </c:pt>
                <c:pt idx="8">
                  <c:v>Retail</c:v>
                </c:pt>
                <c:pt idx="9">
                  <c:v>Telecommunications</c:v>
                </c:pt>
              </c:strCache>
            </c:strRef>
          </c:cat>
          <c:val>
            <c:numRef>
              <c:f>Transaction_Pivot!$G$27:$G$37</c:f>
              <c:numCache>
                <c:formatCode>0.00%</c:formatCode>
                <c:ptCount val="10"/>
                <c:pt idx="0">
                  <c:v>2.5617091889649449E-2</c:v>
                </c:pt>
                <c:pt idx="1">
                  <c:v>3.4121551545322544E-2</c:v>
                </c:pt>
                <c:pt idx="2">
                  <c:v>0.19902509852727651</c:v>
                </c:pt>
                <c:pt idx="3">
                  <c:v>0.16002903961833645</c:v>
                </c:pt>
                <c:pt idx="4">
                  <c:v>5.1441609624559223E-2</c:v>
                </c:pt>
                <c:pt idx="5">
                  <c:v>0.20618129018875753</c:v>
                </c:pt>
                <c:pt idx="6">
                  <c:v>0.15971790085044596</c:v>
                </c:pt>
                <c:pt idx="7">
                  <c:v>6.0464633893383114E-2</c:v>
                </c:pt>
                <c:pt idx="8">
                  <c:v>8.5770587015142091E-2</c:v>
                </c:pt>
                <c:pt idx="9">
                  <c:v>1.7631196847127151E-2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C1BF-41D8-BD6C-DD006B1693ED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ysClr val="windowText" lastClr="000000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>
          <a:solidFill>
            <a:sysClr val="windowText" lastClr="000000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[Modual 2.xlsx]New_Customer_Pivot!PivotTable2</c:name>
    <c:fmtId val="1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ysClr val="windowText" lastClr="000000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sz="1400" b="1"/>
              <a:t>New customer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ysClr val="windowText" lastClr="000000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ysClr val="windowText" lastClr="000000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New_Customer_Pivot!$M$3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773-4058-9276-4AF99D5D3B8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773-4058-9276-4AF99D5D3B8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773-4058-9276-4AF99D5D3B8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773-4058-9276-4AF99D5D3B89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773-4058-9276-4AF99D5D3B89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D773-4058-9276-4AF99D5D3B89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D773-4058-9276-4AF99D5D3B89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D773-4058-9276-4AF99D5D3B89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D773-4058-9276-4AF99D5D3B8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ysClr val="windowText" lastClr="000000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New_Customer_Pivot!$L$4:$L$13</c:f>
              <c:strCache>
                <c:ptCount val="9"/>
                <c:pt idx="0">
                  <c:v>Argiculture</c:v>
                </c:pt>
                <c:pt idx="1">
                  <c:v>Entertainment</c:v>
                </c:pt>
                <c:pt idx="2">
                  <c:v>Financial Services</c:v>
                </c:pt>
                <c:pt idx="3">
                  <c:v>Health</c:v>
                </c:pt>
                <c:pt idx="4">
                  <c:v>IT</c:v>
                </c:pt>
                <c:pt idx="5">
                  <c:v>Manufacturing</c:v>
                </c:pt>
                <c:pt idx="6">
                  <c:v>Property</c:v>
                </c:pt>
                <c:pt idx="7">
                  <c:v>Retail</c:v>
                </c:pt>
                <c:pt idx="8">
                  <c:v>Telecommunications</c:v>
                </c:pt>
              </c:strCache>
            </c:strRef>
          </c:cat>
          <c:val>
            <c:numRef>
              <c:f>New_Customer_Pivot!$M$4:$M$13</c:f>
              <c:numCache>
                <c:formatCode>0.00%</c:formatCode>
                <c:ptCount val="9"/>
                <c:pt idx="0">
                  <c:v>3.1784841075794622E-2</c:v>
                </c:pt>
                <c:pt idx="1">
                  <c:v>4.4009779951100246E-2</c:v>
                </c:pt>
                <c:pt idx="2">
                  <c:v>0.24694376528117359</c:v>
                </c:pt>
                <c:pt idx="3">
                  <c:v>0.18581907090464547</c:v>
                </c:pt>
                <c:pt idx="4">
                  <c:v>4.4009779951100246E-2</c:v>
                </c:pt>
                <c:pt idx="5">
                  <c:v>0.24327628361858192</c:v>
                </c:pt>
                <c:pt idx="6">
                  <c:v>7.823960880195599E-2</c:v>
                </c:pt>
                <c:pt idx="7">
                  <c:v>9.5354523227383858E-2</c:v>
                </c:pt>
                <c:pt idx="8">
                  <c:v>3.0562347188264057E-2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D773-4058-9276-4AF99D5D3B89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ysClr val="windowText" lastClr="000000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00">
          <a:solidFill>
            <a:sysClr val="windowText" lastClr="000000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[Modual 2.xlsx]Transaction_Pivot!PivotTable3</c:name>
    <c:fmtId val="1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Old customer</a:t>
            </a:r>
          </a:p>
        </c:rich>
      </c:tx>
      <c:layout>
        <c:manualLayout>
          <c:xMode val="edge"/>
          <c:yMode val="edge"/>
          <c:x val="0.44735317382466522"/>
          <c:y val="2.892395595906371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3"/>
          </a:solidFill>
          <a:ln>
            <a:noFill/>
          </a:ln>
          <a:effectLst/>
        </c:spP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Transaction_Pivot!$B$59:$B$60</c:f>
              <c:strCache>
                <c:ptCount val="1"/>
                <c:pt idx="0">
                  <c:v>Affluent Customer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Transaction_Pivot!$A$61:$A$69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Transaction_Pivot!$B$61:$B$69</c:f>
              <c:numCache>
                <c:formatCode>General</c:formatCode>
                <c:ptCount val="8"/>
                <c:pt idx="0">
                  <c:v>26</c:v>
                </c:pt>
                <c:pt idx="1">
                  <c:v>452</c:v>
                </c:pt>
                <c:pt idx="2">
                  <c:v>403</c:v>
                </c:pt>
                <c:pt idx="3">
                  <c:v>789</c:v>
                </c:pt>
                <c:pt idx="4">
                  <c:v>417</c:v>
                </c:pt>
                <c:pt idx="5">
                  <c:v>274</c:v>
                </c:pt>
                <c:pt idx="6">
                  <c:v>2</c:v>
                </c:pt>
                <c:pt idx="7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0A-4E0F-81E1-33B872B9197E}"/>
            </c:ext>
          </c:extLst>
        </c:ser>
        <c:ser>
          <c:idx val="1"/>
          <c:order val="1"/>
          <c:tx>
            <c:strRef>
              <c:f>Transaction_Pivot!$C$59:$C$60</c:f>
              <c:strCache>
                <c:ptCount val="1"/>
                <c:pt idx="0">
                  <c:v>High Net Worth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Transaction_Pivot!$A$61:$A$69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Transaction_Pivot!$C$61:$C$69</c:f>
              <c:numCache>
                <c:formatCode>General</c:formatCode>
                <c:ptCount val="8"/>
                <c:pt idx="0">
                  <c:v>23</c:v>
                </c:pt>
                <c:pt idx="1">
                  <c:v>392</c:v>
                </c:pt>
                <c:pt idx="2">
                  <c:v>390</c:v>
                </c:pt>
                <c:pt idx="3">
                  <c:v>803</c:v>
                </c:pt>
                <c:pt idx="4">
                  <c:v>419</c:v>
                </c:pt>
                <c:pt idx="5">
                  <c:v>294</c:v>
                </c:pt>
                <c:pt idx="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20A-4E0F-81E1-33B872B9197E}"/>
            </c:ext>
          </c:extLst>
        </c:ser>
        <c:ser>
          <c:idx val="2"/>
          <c:order val="2"/>
          <c:tx>
            <c:strRef>
              <c:f>Transaction_Pivot!$D$59:$D$60</c:f>
              <c:strCache>
                <c:ptCount val="1"/>
                <c:pt idx="0">
                  <c:v>Mass Customer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Transaction_Pivot!$A$61:$A$69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Transaction_Pivot!$D$61:$D$69</c:f>
              <c:numCache>
                <c:formatCode>General</c:formatCode>
                <c:ptCount val="8"/>
                <c:pt idx="0">
                  <c:v>36</c:v>
                </c:pt>
                <c:pt idx="1">
                  <c:v>763</c:v>
                </c:pt>
                <c:pt idx="2">
                  <c:v>856</c:v>
                </c:pt>
                <c:pt idx="3">
                  <c:v>1681</c:v>
                </c:pt>
                <c:pt idx="4">
                  <c:v>830</c:v>
                </c:pt>
                <c:pt idx="5">
                  <c:v>556</c:v>
                </c:pt>
                <c:pt idx="7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20A-4E0F-81E1-33B872B919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5"/>
        <c:overlap val="100"/>
        <c:axId val="536343328"/>
        <c:axId val="536338408"/>
      </c:barChart>
      <c:catAx>
        <c:axId val="536343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36338408"/>
        <c:crosses val="autoZero"/>
        <c:auto val="1"/>
        <c:lblAlgn val="ctr"/>
        <c:lblOffset val="100"/>
        <c:noMultiLvlLbl val="0"/>
      </c:catAx>
      <c:valAx>
        <c:axId val="536338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Number of people </a:t>
                </a:r>
              </a:p>
              <a:p>
                <a:pPr>
                  <a:defRPr/>
                </a:pPr>
                <a:r>
                  <a:rPr lang="en-US"/>
                  <a:t>of each catagory</a:t>
                </a:r>
              </a:p>
            </c:rich>
          </c:tx>
          <c:layout>
            <c:manualLayout>
              <c:xMode val="edge"/>
              <c:yMode val="edge"/>
              <c:x val="0.12549534146446098"/>
              <c:y val="0.1655607239096807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36343328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[Modual 2.xlsx]New_Customer_Pivot!PivotTable1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New customer</a:t>
            </a:r>
          </a:p>
        </c:rich>
      </c:tx>
      <c:layout>
        <c:manualLayout>
          <c:xMode val="edge"/>
          <c:yMode val="edge"/>
          <c:x val="0.44653445349634796"/>
          <c:y val="4.62783295345019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New_Customer_Pivot!$B$29:$B$30</c:f>
              <c:strCache>
                <c:ptCount val="1"/>
                <c:pt idx="0">
                  <c:v>Affluent Customer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New_Customer_Pivot!$A$31:$A$39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New_Customer_Pivot!$B$31:$B$39</c:f>
              <c:numCache>
                <c:formatCode>General</c:formatCode>
                <c:ptCount val="8"/>
                <c:pt idx="0">
                  <c:v>4</c:v>
                </c:pt>
                <c:pt idx="1">
                  <c:v>40</c:v>
                </c:pt>
                <c:pt idx="2">
                  <c:v>15</c:v>
                </c:pt>
                <c:pt idx="3">
                  <c:v>49</c:v>
                </c:pt>
                <c:pt idx="4">
                  <c:v>31</c:v>
                </c:pt>
                <c:pt idx="5">
                  <c:v>34</c:v>
                </c:pt>
                <c:pt idx="6">
                  <c:v>17</c:v>
                </c:pt>
                <c:pt idx="7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37-427A-B365-CAFDADFA43D4}"/>
            </c:ext>
          </c:extLst>
        </c:ser>
        <c:ser>
          <c:idx val="1"/>
          <c:order val="1"/>
          <c:tx>
            <c:strRef>
              <c:f>New_Customer_Pivot!$C$29:$C$30</c:f>
              <c:strCache>
                <c:ptCount val="1"/>
                <c:pt idx="0">
                  <c:v>High Net Worth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New_Customer_Pivot!$A$31:$A$39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New_Customer_Pivot!$C$31:$C$39</c:f>
              <c:numCache>
                <c:formatCode>General</c:formatCode>
                <c:ptCount val="8"/>
                <c:pt idx="1">
                  <c:v>39</c:v>
                </c:pt>
                <c:pt idx="2">
                  <c:v>26</c:v>
                </c:pt>
                <c:pt idx="3">
                  <c:v>46</c:v>
                </c:pt>
                <c:pt idx="4">
                  <c:v>28</c:v>
                </c:pt>
                <c:pt idx="5">
                  <c:v>44</c:v>
                </c:pt>
                <c:pt idx="6">
                  <c:v>18</c:v>
                </c:pt>
                <c:pt idx="7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537-427A-B365-CAFDADFA43D4}"/>
            </c:ext>
          </c:extLst>
        </c:ser>
        <c:ser>
          <c:idx val="2"/>
          <c:order val="2"/>
          <c:tx>
            <c:strRef>
              <c:f>New_Customer_Pivot!$D$29:$D$30</c:f>
              <c:strCache>
                <c:ptCount val="1"/>
                <c:pt idx="0">
                  <c:v>Mass Customer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New_Customer_Pivot!$A$31:$A$39</c:f>
              <c:strCache>
                <c:ptCount val="8"/>
                <c:pt idx="0">
                  <c:v>20</c:v>
                </c:pt>
                <c:pt idx="1">
                  <c:v>30</c:v>
                </c:pt>
                <c:pt idx="2">
                  <c:v>40</c:v>
                </c:pt>
                <c:pt idx="3">
                  <c:v>50</c:v>
                </c:pt>
                <c:pt idx="4">
                  <c:v>60</c:v>
                </c:pt>
                <c:pt idx="5">
                  <c:v>70</c:v>
                </c:pt>
                <c:pt idx="6">
                  <c:v>80</c:v>
                </c:pt>
                <c:pt idx="7">
                  <c:v>90</c:v>
                </c:pt>
              </c:strCache>
            </c:strRef>
          </c:cat>
          <c:val>
            <c:numRef>
              <c:f>New_Customer_Pivot!$D$31:$D$39</c:f>
              <c:numCache>
                <c:formatCode>General</c:formatCode>
                <c:ptCount val="8"/>
                <c:pt idx="0">
                  <c:v>6</c:v>
                </c:pt>
                <c:pt idx="1">
                  <c:v>61</c:v>
                </c:pt>
                <c:pt idx="2">
                  <c:v>49</c:v>
                </c:pt>
                <c:pt idx="3">
                  <c:v>100</c:v>
                </c:pt>
                <c:pt idx="4">
                  <c:v>77</c:v>
                </c:pt>
                <c:pt idx="5">
                  <c:v>67</c:v>
                </c:pt>
                <c:pt idx="6">
                  <c:v>41</c:v>
                </c:pt>
                <c:pt idx="7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537-427A-B365-CAFDADFA43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5"/>
        <c:overlap val="100"/>
        <c:axId val="546107592"/>
        <c:axId val="546107920"/>
      </c:barChart>
      <c:catAx>
        <c:axId val="546107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46107920"/>
        <c:crosses val="autoZero"/>
        <c:auto val="1"/>
        <c:lblAlgn val="ctr"/>
        <c:lblOffset val="100"/>
        <c:noMultiLvlLbl val="0"/>
      </c:catAx>
      <c:valAx>
        <c:axId val="5461079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r>
                  <a:rPr lang="en-US"/>
                  <a:t>Number</a:t>
                </a:r>
                <a:r>
                  <a:rPr lang="en-US" baseline="0"/>
                  <a:t> of people </a:t>
                </a:r>
              </a:p>
              <a:p>
                <a:pPr>
                  <a:defRPr/>
                </a:pPr>
                <a:r>
                  <a:rPr lang="en-US" baseline="0"/>
                  <a:t>of each age catagory</a:t>
                </a:r>
                <a:endParaRPr lang="en-US"/>
              </a:p>
            </c:rich>
          </c:tx>
          <c:layout>
            <c:manualLayout>
              <c:xMode val="edge"/>
              <c:yMode val="edge"/>
              <c:x val="0.14386051338608941"/>
              <c:y val="0.1250671855669915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4610759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[Modual 2.xlsx]Transaction_Pivot!PivotTable5</c:name>
    <c:fmtId val="3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r>
              <a:rPr lang="en-US" b="1"/>
              <a:t>Number</a:t>
            </a:r>
            <a:r>
              <a:rPr lang="en-US" b="1" baseline="0"/>
              <a:t> of car owned in each state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/>
                  </a:solidFill>
                  <a:latin typeface="Segoe UI" panose="020B0502040204020203" pitchFamily="34" charset="0"/>
                  <a:ea typeface="+mn-ea"/>
                  <a:cs typeface="Segoe UI" panose="020B0502040204020203" pitchFamily="34" charset="0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Transaction_Pivot!$M$3:$M$4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Transaction_Pivot!$L$5:$L$8</c:f>
              <c:strCache>
                <c:ptCount val="3"/>
                <c:pt idx="0">
                  <c:v>NSW</c:v>
                </c:pt>
                <c:pt idx="1">
                  <c:v>QLD</c:v>
                </c:pt>
                <c:pt idx="2">
                  <c:v>VIC</c:v>
                </c:pt>
              </c:strCache>
            </c:strRef>
          </c:cat>
          <c:val>
            <c:numRef>
              <c:f>Transaction_Pivot!$M$5:$M$8</c:f>
              <c:numCache>
                <c:formatCode>General</c:formatCode>
                <c:ptCount val="3"/>
                <c:pt idx="0">
                  <c:v>2477</c:v>
                </c:pt>
                <c:pt idx="1">
                  <c:v>977</c:v>
                </c:pt>
                <c:pt idx="2">
                  <c:v>1242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CD-4A3E-8CF4-D03FE8105581}"/>
            </c:ext>
          </c:extLst>
        </c:ser>
        <c:ser>
          <c:idx val="1"/>
          <c:order val="1"/>
          <c:tx>
            <c:strRef>
              <c:f>Transaction_Pivot!$N$3:$N$4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Transaction_Pivot!$L$5:$L$8</c:f>
              <c:strCache>
                <c:ptCount val="3"/>
                <c:pt idx="0">
                  <c:v>NSW</c:v>
                </c:pt>
                <c:pt idx="1">
                  <c:v>QLD</c:v>
                </c:pt>
                <c:pt idx="2">
                  <c:v>VIC</c:v>
                </c:pt>
              </c:strCache>
            </c:strRef>
          </c:cat>
          <c:val>
            <c:numRef>
              <c:f>Transaction_Pivot!$N$5:$N$8</c:f>
              <c:numCache>
                <c:formatCode>General</c:formatCode>
                <c:ptCount val="3"/>
                <c:pt idx="0">
                  <c:v>2665</c:v>
                </c:pt>
                <c:pt idx="1">
                  <c:v>1078</c:v>
                </c:pt>
                <c:pt idx="2">
                  <c:v>1203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8CD-4A3E-8CF4-D03FE81055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00912736"/>
        <c:axId val="500908800"/>
      </c:barChart>
      <c:catAx>
        <c:axId val="500912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00908800"/>
        <c:crosses val="autoZero"/>
        <c:auto val="1"/>
        <c:lblAlgn val="ctr"/>
        <c:lblOffset val="100"/>
        <c:noMultiLvlLbl val="0"/>
      </c:catAx>
      <c:valAx>
        <c:axId val="500908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00912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Segoe UI" panose="020B0502040204020203" pitchFamily="34" charset="0"/>
              <a:ea typeface="+mn-ea"/>
              <a:cs typeface="Segoe UI" panose="020B0502040204020203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  <a:latin typeface="Segoe UI" panose="020B0502040204020203" pitchFamily="34" charset="0"/>
          <a:cs typeface="Segoe UI" panose="020B0502040204020203" pitchFamily="34" charset="0"/>
        </a:defRPr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37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Sprocket Central Pty Ltd</a:t>
            </a:r>
          </a:p>
        </p:txBody>
      </p:sp>
      <p:sp>
        <p:nvSpPr>
          <p:cNvPr id="111" name="Shape 56"/>
          <p:cNvSpPr/>
          <p:nvPr/>
        </p:nvSpPr>
        <p:spPr>
          <a:xfrm>
            <a:off x="537900" y="3315475"/>
            <a:ext cx="5550600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Data analytics approach</a:t>
            </a:r>
          </a:p>
        </p:txBody>
      </p:sp>
      <p:pic>
        <p:nvPicPr>
          <p:cNvPr id="112" name="Shape 57" descr="Shap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00" y="1275524"/>
            <a:ext cx="1982300" cy="2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58"/>
          <p:cNvSpPr/>
          <p:nvPr/>
        </p:nvSpPr>
        <p:spPr>
          <a:xfrm>
            <a:off x="537900" y="3666599"/>
            <a:ext cx="6249600" cy="36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lang="en-US"/>
              <a:t>Pham Dinh Tuan</a:t>
            </a:r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/>
              <a:t>RFM Analysis and Customer Classification</a:t>
            </a:r>
          </a:p>
        </p:txBody>
      </p:sp>
      <p:sp>
        <p:nvSpPr>
          <p:cNvPr id="142" name="Shape 91"/>
          <p:cNvSpPr/>
          <p:nvPr/>
        </p:nvSpPr>
        <p:spPr>
          <a:xfrm>
            <a:off x="205025" y="2164724"/>
            <a:ext cx="4134600" cy="2285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RFM analysis is used to determine which customers a business should target to increase its revenue and profit.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The RFM (Recency, Frequency, and Monetary) model shows customers that </a:t>
            </a:r>
          </a:p>
          <a:p>
            <a:pPr marL="169863"/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have displayed high levels Of engagement with the business in the three categories mentioned.</a:t>
            </a:r>
            <a:endParaRPr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0616DF65-1065-4919-87CB-565E151D1B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0044827"/>
              </p:ext>
            </p:extLst>
          </p:nvPr>
        </p:nvGraphicFramePr>
        <p:xfrm>
          <a:off x="4572000" y="1591483"/>
          <a:ext cx="4366975" cy="29353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8537048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0" name="Shape 99"/>
          <p:cNvSpPr/>
          <p:nvPr/>
        </p:nvSpPr>
        <p:spPr>
          <a:xfrm>
            <a:off x="205025" y="1083299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/>
              <a:t>Scatter-Plot based off RFM Analysis</a:t>
            </a:r>
          </a:p>
        </p:txBody>
      </p:sp>
      <p:sp>
        <p:nvSpPr>
          <p:cNvPr id="151" name="Shape 100"/>
          <p:cNvSpPr/>
          <p:nvPr/>
        </p:nvSpPr>
        <p:spPr>
          <a:xfrm>
            <a:off x="205025" y="2164724"/>
            <a:ext cx="4134600" cy="2550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The chart shows that customers who purchased more recently have generated more revenue, than customer who visited a while ago.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Customers from recent past (50-100 days) also show to generate a moderate amount of revenue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Those who visited more than 200 days ago generate low revenue.</a:t>
            </a:r>
            <a:endParaRPr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3658E172-0317-4AEB-9A6B-284A89A50B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2732561"/>
              </p:ext>
            </p:extLst>
          </p:nvPr>
        </p:nvGraphicFramePr>
        <p:xfrm>
          <a:off x="4621467" y="1684037"/>
          <a:ext cx="4149158" cy="30316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Shape 89">
            <a:extLst>
              <a:ext uri="{FF2B5EF4-FFF2-40B4-BE49-F238E27FC236}">
                <a16:creationId xmlns:a16="http://schemas.microsoft.com/office/drawing/2014/main" id="{0178CE9B-A7FD-42EF-8EA4-CFF5BA75BD60}"/>
              </a:ext>
            </a:extLst>
          </p:cNvPr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0" name="Shape 99"/>
          <p:cNvSpPr/>
          <p:nvPr/>
        </p:nvSpPr>
        <p:spPr>
          <a:xfrm>
            <a:off x="205025" y="1083299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/>
              <a:t>Scatter-Plot based off RFM Analysis</a:t>
            </a:r>
          </a:p>
        </p:txBody>
      </p:sp>
      <p:sp>
        <p:nvSpPr>
          <p:cNvPr id="151" name="Shape 100"/>
          <p:cNvSpPr/>
          <p:nvPr/>
        </p:nvSpPr>
        <p:spPr>
          <a:xfrm>
            <a:off x="205025" y="2164724"/>
            <a:ext cx="4134600" cy="1754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Customer classified as "Platinum Customer," "Very Loyal," and "Becoming Loyal" visit frequently, which correlated with increased revenue for the business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Naturally, there is a positi relationship between fret monetary gain for the</a:t>
            </a:r>
            <a:endParaRPr/>
          </a:p>
        </p:txBody>
      </p:sp>
      <p:sp>
        <p:nvSpPr>
          <p:cNvPr id="13" name="Shape 89">
            <a:extLst>
              <a:ext uri="{FF2B5EF4-FFF2-40B4-BE49-F238E27FC236}">
                <a16:creationId xmlns:a16="http://schemas.microsoft.com/office/drawing/2014/main" id="{0178CE9B-A7FD-42EF-8EA4-CFF5BA75BD60}"/>
              </a:ext>
            </a:extLst>
          </p:cNvPr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8D0854A4-07EC-4042-B7EF-97B2B95B640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6718677"/>
              </p:ext>
            </p:extLst>
          </p:nvPr>
        </p:nvGraphicFramePr>
        <p:xfrm>
          <a:off x="4487825" y="1684037"/>
          <a:ext cx="4149158" cy="30316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3021209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0" name="Shape 99"/>
          <p:cNvSpPr/>
          <p:nvPr/>
        </p:nvSpPr>
        <p:spPr>
          <a:xfrm>
            <a:off x="205025" y="1083299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/>
              <a:t>Scatter-Plot based off RFM Analysis</a:t>
            </a:r>
          </a:p>
        </p:txBody>
      </p:sp>
      <p:sp>
        <p:nvSpPr>
          <p:cNvPr id="151" name="Shape 100"/>
          <p:cNvSpPr/>
          <p:nvPr/>
        </p:nvSpPr>
        <p:spPr>
          <a:xfrm>
            <a:off x="205025" y="2164724"/>
            <a:ext cx="4134600" cy="2550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Very low frequency of 0-2 correlated with high recency values. i.e. More than 250 days ago.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Customers that have visited more recently (0-50 days) have a higher chance of visiting more frequently (6+)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Higher frequency has a negative relationship with recency values. Such that very recent customers are also frequent customers.</a:t>
            </a:r>
            <a:endParaRPr/>
          </a:p>
        </p:txBody>
      </p:sp>
      <p:sp>
        <p:nvSpPr>
          <p:cNvPr id="13" name="Shape 89">
            <a:extLst>
              <a:ext uri="{FF2B5EF4-FFF2-40B4-BE49-F238E27FC236}">
                <a16:creationId xmlns:a16="http://schemas.microsoft.com/office/drawing/2014/main" id="{0178CE9B-A7FD-42EF-8EA4-CFF5BA75BD60}"/>
              </a:ext>
            </a:extLst>
          </p:cNvPr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471D962-E4B5-40ED-979D-208B4E35EF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9443345"/>
              </p:ext>
            </p:extLst>
          </p:nvPr>
        </p:nvGraphicFramePr>
        <p:xfrm>
          <a:off x="4339625" y="1857038"/>
          <a:ext cx="4572000" cy="29180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8359106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0" name="Shape 99"/>
          <p:cNvSpPr/>
          <p:nvPr/>
        </p:nvSpPr>
        <p:spPr>
          <a:xfrm>
            <a:off x="205025" y="1083299"/>
            <a:ext cx="397357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/>
              <a:t>Customer Title Distributions</a:t>
            </a:r>
          </a:p>
        </p:txBody>
      </p:sp>
      <p:sp>
        <p:nvSpPr>
          <p:cNvPr id="151" name="Shape 100"/>
          <p:cNvSpPr/>
          <p:nvPr/>
        </p:nvSpPr>
        <p:spPr>
          <a:xfrm>
            <a:off x="205025" y="2164724"/>
            <a:ext cx="4134600" cy="692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>
                <a:latin typeface="Segoe UI" panose="020B0502040204020203" pitchFamily="34" charset="0"/>
              </a:rPr>
              <a:t>Most of the customers are leaving Sprocket Central</a:t>
            </a:r>
            <a:endParaRPr/>
          </a:p>
        </p:txBody>
      </p:sp>
      <p:sp>
        <p:nvSpPr>
          <p:cNvPr id="13" name="Shape 89">
            <a:extLst>
              <a:ext uri="{FF2B5EF4-FFF2-40B4-BE49-F238E27FC236}">
                <a16:creationId xmlns:a16="http://schemas.microsoft.com/office/drawing/2014/main" id="{0178CE9B-A7FD-42EF-8EA4-CFF5BA75BD60}"/>
              </a:ext>
            </a:extLst>
          </p:cNvPr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6953A343-66A0-4B54-9E7A-03DF63F21F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9470923"/>
              </p:ext>
            </p:extLst>
          </p:nvPr>
        </p:nvGraphicFramePr>
        <p:xfrm>
          <a:off x="4650863" y="2954529"/>
          <a:ext cx="4149158" cy="219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29A95D7C-8267-473F-9B35-072D938B34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7801557"/>
              </p:ext>
            </p:extLst>
          </p:nvPr>
        </p:nvGraphicFramePr>
        <p:xfrm>
          <a:off x="4650863" y="735972"/>
          <a:ext cx="4288112" cy="2315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4266475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06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Shape 107"/>
          <p:cNvSpPr/>
          <p:nvPr/>
        </p:nvSpPr>
        <p:spPr>
          <a:xfrm>
            <a:off x="537899" y="1895175"/>
            <a:ext cx="3953102" cy="77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Appendix</a:t>
            </a:r>
          </a:p>
        </p:txBody>
      </p:sp>
      <p:sp>
        <p:nvSpPr>
          <p:cNvPr id="15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43874" y="1211200"/>
            <a:ext cx="5459402" cy="170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Introduction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Data Exploration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Model Development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Interpretation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124" name="Shape 73"/>
          <p:cNvSpPr/>
          <p:nvPr/>
        </p:nvSpPr>
        <p:spPr>
          <a:xfrm>
            <a:off x="205024" y="2164724"/>
            <a:ext cx="4366975" cy="2285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Sprocket Central is a company that specializes in high-quality bikes and cycling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Their marketing team is looking to boost business sales by analyzing provided datasets.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Using the 3 datasets provided the aim is to analyze and recommend 1000 customers that Sprocket Central should target to drive higher value for the company.</a:t>
            </a:r>
            <a:endParaRPr lang="en-US"/>
          </a:p>
        </p:txBody>
      </p:sp>
      <p:sp>
        <p:nvSpPr>
          <p:cNvPr id="126" name="Place any supporting images, graphs, data or extra text here."/>
          <p:cNvSpPr/>
          <p:nvPr/>
        </p:nvSpPr>
        <p:spPr>
          <a:xfrm>
            <a:off x="4800586" y="2164724"/>
            <a:ext cx="4138390" cy="226757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 numCol="1" anchor="ctr">
            <a:spAutoFit/>
          </a:bodyPr>
          <a:lstStyle>
            <a:lvl1pPr algn="ctr">
              <a:defRPr>
                <a:solidFill>
                  <a:srgbClr val="666666"/>
                </a:solidFill>
              </a:defRPr>
            </a:lvl1pPr>
          </a:lstStyle>
          <a:p>
            <a:pPr marL="169863" indent="-173736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500">
                <a:solidFill>
                  <a:srgbClr val="000000"/>
                </a:solidFill>
                <a:latin typeface="Segoe UI" panose="020B0502040204020203" pitchFamily="34" charset="0"/>
                <a:sym typeface="Open Sans"/>
              </a:rPr>
              <a:t>'New' and 'Old' Customer Age Distributions </a:t>
            </a:r>
          </a:p>
          <a:p>
            <a:pPr marL="169863" indent="-173736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500">
                <a:solidFill>
                  <a:srgbClr val="000000"/>
                </a:solidFill>
                <a:latin typeface="Segoe UI" panose="020B0502040204020203" pitchFamily="34" charset="0"/>
                <a:sym typeface="Open Sans"/>
              </a:rPr>
              <a:t>Bike related purchases over last 3 years </a:t>
            </a:r>
          </a:p>
          <a:p>
            <a:pPr marL="169863" algn="l">
              <a:lnSpc>
                <a:spcPct val="114000"/>
              </a:lnSpc>
            </a:pPr>
            <a:r>
              <a:rPr lang="en-US" sz="1500">
                <a:solidFill>
                  <a:srgbClr val="000000"/>
                </a:solidFill>
                <a:latin typeface="Segoe UI" panose="020B0502040204020203" pitchFamily="34" charset="0"/>
                <a:sym typeface="Open Sans"/>
              </a:rPr>
              <a:t>by gender </a:t>
            </a:r>
          </a:p>
          <a:p>
            <a:pPr marL="169863" indent="-173736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500">
                <a:solidFill>
                  <a:srgbClr val="000000"/>
                </a:solidFill>
                <a:latin typeface="Segoe UI" panose="020B0502040204020203" pitchFamily="34" charset="0"/>
                <a:sym typeface="Open Sans"/>
              </a:rPr>
              <a:t>Job industry distributions </a:t>
            </a:r>
          </a:p>
          <a:p>
            <a:pPr marL="169863" indent="-173736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500">
                <a:solidFill>
                  <a:srgbClr val="000000"/>
                </a:solidFill>
                <a:latin typeface="Segoe UI" panose="020B0502040204020203" pitchFamily="34" charset="0"/>
                <a:sym typeface="Open Sans"/>
              </a:rPr>
              <a:t>Wealth segmentation by category </a:t>
            </a:r>
          </a:p>
          <a:p>
            <a:pPr marL="169863" indent="-173736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500">
                <a:solidFill>
                  <a:srgbClr val="000000"/>
                </a:solidFill>
                <a:latin typeface="Segoe UI" panose="020B0502040204020203" pitchFamily="34" charset="0"/>
                <a:sym typeface="Open Sans"/>
              </a:rPr>
              <a:t>Number of cars owned and not owned </a:t>
            </a:r>
          </a:p>
          <a:p>
            <a:pPr marL="169863" algn="l">
              <a:lnSpc>
                <a:spcPct val="114000"/>
              </a:lnSpc>
            </a:pPr>
            <a:r>
              <a:rPr lang="en-US" sz="1500">
                <a:solidFill>
                  <a:srgbClr val="000000"/>
                </a:solidFill>
                <a:latin typeface="Segoe UI" panose="020B0502040204020203" pitchFamily="34" charset="0"/>
                <a:sym typeface="Open Sans"/>
              </a:rPr>
              <a:t>by state</a:t>
            </a:r>
          </a:p>
          <a:p>
            <a:pPr marL="169863" indent="-173736" algn="l">
              <a:lnSpc>
                <a:spcPct val="114000"/>
              </a:lnSpc>
              <a:buFont typeface="Arial" panose="020B0604020202020204" pitchFamily="34" charset="0"/>
              <a:buChar char="•"/>
            </a:pPr>
            <a:r>
              <a:rPr lang="en-US" sz="1500">
                <a:solidFill>
                  <a:srgbClr val="000000"/>
                </a:solidFill>
                <a:latin typeface="Segoe UI" panose="020B0502040204020203" pitchFamily="34" charset="0"/>
                <a:sym typeface="Open Sans"/>
              </a:rPr>
              <a:t>RFM analysis and customer classification</a:t>
            </a:r>
            <a:endParaRPr sz="1500">
              <a:solidFill>
                <a:srgbClr val="000000"/>
              </a:solidFill>
              <a:latin typeface="Segoe UI" panose="020B0502040204020203" pitchFamily="34" charset="0"/>
              <a:sym typeface="Open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023525-25A4-417F-9D09-6A99539B0A96}"/>
              </a:ext>
            </a:extLst>
          </p:cNvPr>
          <p:cNvSpPr txBox="1"/>
          <p:nvPr/>
        </p:nvSpPr>
        <p:spPr>
          <a:xfrm>
            <a:off x="205024" y="1826172"/>
            <a:ext cx="908260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600" b="1">
                <a:latin typeface="Open Sans"/>
                <a:cs typeface="Segoe UI" panose="020B0502040204020203" pitchFamily="34" charset="0"/>
              </a:rPr>
              <a:t>P</a:t>
            </a:r>
            <a:r>
              <a:rPr kumimoji="0" 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/>
                <a:cs typeface="Segoe UI" panose="020B0502040204020203" pitchFamily="34" charset="0"/>
                <a:sym typeface="Arial"/>
              </a:rPr>
              <a:t>roblem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A92342-A107-470E-B64A-19C696AD598C}"/>
              </a:ext>
            </a:extLst>
          </p:cNvPr>
          <p:cNvSpPr txBox="1"/>
          <p:nvPr/>
        </p:nvSpPr>
        <p:spPr>
          <a:xfrm>
            <a:off x="4800586" y="1841561"/>
            <a:ext cx="900244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Open Sans"/>
                <a:cs typeface="Segoe UI" panose="020B0502040204020203" pitchFamily="34" charset="0"/>
                <a:sym typeface="Arial"/>
              </a:rPr>
              <a:t>Solution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939628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/>
              <a:t>Data quality assessment and ‘clean up'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3813820" cy="2550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>
                <a:latin typeface="Segoe UI" panose="020B0502040204020203" pitchFamily="34" charset="0"/>
              </a:rPr>
              <a:t>A</a:t>
            </a: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ccuracy: correct values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>
                <a:latin typeface="Segoe UI" panose="020B0502040204020203" pitchFamily="34" charset="0"/>
              </a:rPr>
              <a:t>C</a:t>
            </a: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ompletenes data fields with values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>
                <a:latin typeface="Segoe UI" panose="020B0502040204020203" pitchFamily="34" charset="0"/>
              </a:rPr>
              <a:t>C</a:t>
            </a: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onsistency: values free from contradiction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>
                <a:latin typeface="Segoe UI" panose="020B0502040204020203" pitchFamily="34" charset="0"/>
              </a:rPr>
              <a:t>C</a:t>
            </a: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urrency: values up to date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>
                <a:latin typeface="Segoe UI" panose="020B0502040204020203" pitchFamily="34" charset="0"/>
              </a:rPr>
              <a:t>R</a:t>
            </a: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elevancy: data items with value </a:t>
            </a:r>
          </a:p>
          <a:p>
            <a:pPr marL="169863"/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meta-data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>
                <a:latin typeface="Segoe UI" panose="020B0502040204020203" pitchFamily="34" charset="0"/>
              </a:rPr>
              <a:t>V</a:t>
            </a: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alidity: data containing allowable values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Uniqueness: records that are duplicated</a:t>
            </a:r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DCD305-5754-4959-B6AD-BCF16FF72D1D}"/>
              </a:ext>
            </a:extLst>
          </p:cNvPr>
          <p:cNvSpPr txBox="1"/>
          <p:nvPr/>
        </p:nvSpPr>
        <p:spPr>
          <a:xfrm>
            <a:off x="205025" y="1800495"/>
            <a:ext cx="4594578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>
                <a:latin typeface="Arial"/>
                <a:cs typeface="Arial"/>
              </a:rPr>
              <a:t>D</a:t>
            </a: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ata Quality Assessment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902EE51-368A-4B88-A4D7-B20FA8A2D0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2416807"/>
              </p:ext>
            </p:extLst>
          </p:nvPr>
        </p:nvGraphicFramePr>
        <p:xfrm>
          <a:off x="4376213" y="2348061"/>
          <a:ext cx="4562762" cy="223600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659281">
                  <a:extLst>
                    <a:ext uri="{9D8B030D-6E8A-4147-A177-3AD203B41FA5}">
                      <a16:colId xmlns:a16="http://schemas.microsoft.com/office/drawing/2014/main" val="2807173298"/>
                    </a:ext>
                  </a:extLst>
                </a:gridCol>
                <a:gridCol w="1786406">
                  <a:extLst>
                    <a:ext uri="{9D8B030D-6E8A-4147-A177-3AD203B41FA5}">
                      <a16:colId xmlns:a16="http://schemas.microsoft.com/office/drawing/2014/main" val="3332198084"/>
                    </a:ext>
                  </a:extLst>
                </a:gridCol>
                <a:gridCol w="1114189">
                  <a:extLst>
                    <a:ext uri="{9D8B030D-6E8A-4147-A177-3AD203B41FA5}">
                      <a16:colId xmlns:a16="http://schemas.microsoft.com/office/drawing/2014/main" val="2330787213"/>
                    </a:ext>
                  </a:extLst>
                </a:gridCol>
                <a:gridCol w="1002886">
                  <a:extLst>
                    <a:ext uri="{9D8B030D-6E8A-4147-A177-3AD203B41FA5}">
                      <a16:colId xmlns:a16="http://schemas.microsoft.com/office/drawing/2014/main" val="20222958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ctr" defTabSz="914400" rtl="0" latinLnBrk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700" b="0" i="0" u="none" strike="noStrike" cap="none" spc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  <a:sym typeface="Arial"/>
                        </a:rPr>
                        <a:t>Data  Quality</a:t>
                      </a:r>
                    </a:p>
                  </a:txBody>
                  <a:tcPr marL="35953" marR="3595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Transactions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Customer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Demographic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Customer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Address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6905495"/>
                  </a:ext>
                </a:extLst>
              </a:tr>
              <a:tr h="100903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Accuracy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D.O.B: Inaccurate 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Arial" panose="020B060402020202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3558358"/>
                  </a:ext>
                </a:extLst>
              </a:tr>
              <a:tr h="1011509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Completeness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Online_order: 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94 records blanks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Brand: 48 records blanks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Product_line: 48 records blanks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Product_class: 48 records blanks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Product_size: 48 records blanks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Standard_cost: 48 records blanks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Product_first_sold_date: 48 records blanks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Arial" panose="020B060402020202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D.O.B: 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87 records blanks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Job_title: 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506 record blanks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Tenure: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87 records blanks</a:t>
                      </a: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8064417"/>
                  </a:ext>
                </a:extLst>
              </a:tr>
              <a:tr h="125130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Consistency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Gender:  Inconsistency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States: Inconsistency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3072210"/>
                  </a:ext>
                </a:extLst>
              </a:tr>
              <a:tr h="24805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Currency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Online_order Remove “False” value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Order_status:  Remove “Cancelled” value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lnSpc>
                          <a:spcPct val="115000"/>
                        </a:lnSpc>
                        <a:buFontTx/>
                        <a:buNone/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Deceased_customer: </a:t>
                      </a:r>
                    </a:p>
                    <a:p>
                      <a:pPr marL="0" indent="0" algn="l">
                        <a:lnSpc>
                          <a:spcPct val="115000"/>
                        </a:lnSpc>
                        <a:buFontTx/>
                        <a:buNone/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Remove “Y” value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Arial" panose="020B060402020202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7982431"/>
                  </a:ext>
                </a:extLst>
              </a:tr>
              <a:tr h="13546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Relevancy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Arial" panose="020B060402020202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Default_column: Remove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Arial" panose="020B060402020202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0809023"/>
                  </a:ext>
                </a:extLst>
              </a:tr>
              <a:tr h="263088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Validity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List_price: Incorrect format</a:t>
                      </a:r>
                    </a:p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- Product_first_sold_date: Incorrect format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Arial" panose="020B060402020202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6333219"/>
                  </a:ext>
                </a:extLst>
              </a:tr>
              <a:tr h="100903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Uniqueness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Arial" panose="020B060402020202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700">
                          <a:solidFill>
                            <a:schemeClr val="tx1"/>
                          </a:solidFill>
                          <a:effectLst/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 </a:t>
                      </a:r>
                      <a:endParaRPr lang="en-US" sz="700">
                        <a:solidFill>
                          <a:schemeClr val="tx1"/>
                        </a:solidFill>
                        <a:effectLst/>
                        <a:latin typeface="Segoe UI" panose="020B0502040204020203" pitchFamily="34" charset="0"/>
                        <a:ea typeface="Calibri" panose="020F0502020204030204" pitchFamily="34" charset="0"/>
                        <a:cs typeface="Segoe UI" panose="020B0502040204020203" pitchFamily="34" charset="0"/>
                      </a:endParaRPr>
                    </a:p>
                  </a:txBody>
                  <a:tcPr marL="35953" marR="35953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6484877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BBDC5160-E2D1-4839-B506-49C5548E98D3}"/>
              </a:ext>
            </a:extLst>
          </p:cNvPr>
          <p:cNvSpPr txBox="1"/>
          <p:nvPr/>
        </p:nvSpPr>
        <p:spPr>
          <a:xfrm>
            <a:off x="4376213" y="1800495"/>
            <a:ext cx="4594578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Summary Table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5" y="1951610"/>
            <a:ext cx="3813820" cy="2285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Most customers are aged between 40-49 in 'New.' In 'Old’ most of customers are aged 40-49 also.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Ages under 20 and over 80 make up the lowest number of customer list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The 'New' customer list suggests: 20-29 and 40-69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The 'Old' customer list suggests: 20-69.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DCD305-5754-4959-B6AD-BCF16FF72D1D}"/>
              </a:ext>
            </a:extLst>
          </p:cNvPr>
          <p:cNvSpPr txBox="1"/>
          <p:nvPr/>
        </p:nvSpPr>
        <p:spPr>
          <a:xfrm>
            <a:off x="205025" y="909799"/>
            <a:ext cx="4594578" cy="7078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cs typeface="Arial"/>
                <a:sym typeface="Arial"/>
              </a:rPr>
              <a:t>'New’ And ‘Old’ Customer Age Distributions</a:t>
            </a:r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CF181418-151F-41C1-A841-69DAD673F63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1441239"/>
              </p:ext>
            </p:extLst>
          </p:nvPr>
        </p:nvGraphicFramePr>
        <p:xfrm>
          <a:off x="4621467" y="843689"/>
          <a:ext cx="4149158" cy="219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899B5DBC-6C78-49E6-8A9F-9105EA1F78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0254458"/>
              </p:ext>
            </p:extLst>
          </p:nvPr>
        </p:nvGraphicFramePr>
        <p:xfrm>
          <a:off x="4621467" y="2948088"/>
          <a:ext cx="4149158" cy="219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94567472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905991"/>
            <a:ext cx="8565600" cy="862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/>
              <a:t>Bike Related Purchases Over Last </a:t>
            </a:r>
          </a:p>
          <a:p>
            <a:r>
              <a:rPr lang="en-US"/>
              <a:t>3 Years By Gender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5" y="2179397"/>
            <a:ext cx="3813820" cy="2020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Over the last </a:t>
            </a:r>
            <a:r>
              <a:rPr lang="en-US">
                <a:latin typeface="Segoe UI" panose="020B0502040204020203" pitchFamily="34" charset="0"/>
              </a:rPr>
              <a:t>3</a:t>
            </a: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 years of bike related purchases were made by females (50%) and 48% of purchases made by males. Approximately 2% were made by unknown gender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Numerically, females purchase almost 10.000 more than males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82AB287F-79B7-45B5-89E4-4F791EC014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8434578"/>
              </p:ext>
            </p:extLst>
          </p:nvPr>
        </p:nvGraphicFramePr>
        <p:xfrm>
          <a:off x="4621467" y="905991"/>
          <a:ext cx="4149158" cy="219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FE1DABA8-C728-4928-ABF7-01EA9C700E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642140"/>
              </p:ext>
            </p:extLst>
          </p:nvPr>
        </p:nvGraphicFramePr>
        <p:xfrm>
          <a:off x="4621467" y="2948088"/>
          <a:ext cx="4149158" cy="219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1724185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/>
              <a:t>Job Industry Distribution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4" y="2164724"/>
            <a:ext cx="3983153" cy="2020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Most customers belongs to Manufacturing and Financial Services.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The smallest Of customers are in Agriculture and Telecommunications at 3%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Similar pattern in 'Old' customer list, at and 20.62% % in Manufacturing and 19.9% in Financial Services</a:t>
            </a:r>
            <a:endParaRPr lang="en-US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8649E33-496D-41E9-894D-70633F6BF9E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2696215"/>
              </p:ext>
            </p:extLst>
          </p:nvPr>
        </p:nvGraphicFramePr>
        <p:xfrm>
          <a:off x="4621467" y="2948088"/>
          <a:ext cx="4149158" cy="219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D273AB4C-A837-45DE-B2C6-0D62397636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7069758"/>
              </p:ext>
            </p:extLst>
          </p:nvPr>
        </p:nvGraphicFramePr>
        <p:xfrm>
          <a:off x="4621467" y="886667"/>
          <a:ext cx="4149158" cy="219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366431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4942708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/>
              <a:t>Wealth Segmentation by age category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4" y="2164724"/>
            <a:ext cx="4050887" cy="2020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In all age categories the largest number of customers are classified as 'Mass Customer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The next category is the 'High Net Worth' customers.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The 'Affluent Customer' can outperform the 'High Net Worth' customer in the 40-49 age group.</a:t>
            </a:r>
            <a:endParaRPr lang="en-US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5A6AE39-435B-4F43-8FF0-196F276517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4247831"/>
              </p:ext>
            </p:extLst>
          </p:nvPr>
        </p:nvGraphicFramePr>
        <p:xfrm>
          <a:off x="4621467" y="2948088"/>
          <a:ext cx="4149158" cy="219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DA35C2AA-F62A-49A3-8444-6A80DE466D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684022"/>
              </p:ext>
            </p:extLst>
          </p:nvPr>
        </p:nvGraphicFramePr>
        <p:xfrm>
          <a:off x="4621467" y="854768"/>
          <a:ext cx="4149158" cy="219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400764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08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/>
              <a:t>Number of cars owned and not owned by state</a:t>
            </a:r>
          </a:p>
        </p:txBody>
      </p:sp>
      <p:sp>
        <p:nvSpPr>
          <p:cNvPr id="133" name="Shape 82"/>
          <p:cNvSpPr/>
          <p:nvPr/>
        </p:nvSpPr>
        <p:spPr>
          <a:xfrm>
            <a:off x="205024" y="2164724"/>
            <a:ext cx="4050887" cy="22854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NSW has the largest number of car owners and non-owners. The ratio between "Yes" and "No" is similar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Victoria is also split quite evenly. But both numbers are significantly lower than those of NSW. </a:t>
            </a:r>
          </a:p>
          <a:p>
            <a:pPr marL="169863" indent="-169863">
              <a:buFont typeface="Arial" panose="020B0604020202020204" pitchFamily="34" charset="0"/>
              <a:buChar char="•"/>
            </a:pPr>
            <a:r>
              <a:rPr lang="en-US" b="0" i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QLD has a relatively high number of customers that own a car</a:t>
            </a:r>
            <a:endParaRPr lang="en-US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7DCDAC91-B382-4553-98F0-F4A3B77EA2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547380"/>
              </p:ext>
            </p:extLst>
          </p:nvPr>
        </p:nvGraphicFramePr>
        <p:xfrm>
          <a:off x="4789818" y="2195400"/>
          <a:ext cx="4149158" cy="219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8445556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2014</TotalTime>
  <Words>1025</Words>
  <Application>Microsoft Office PowerPoint</Application>
  <PresentationFormat>On-screen Show (16:9)</PresentationFormat>
  <Paragraphs>167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Open Sans</vt:lpstr>
      <vt:lpstr>Open Sans Extrabold</vt:lpstr>
      <vt:lpstr>Open Sans Light</vt:lpstr>
      <vt:lpstr>Segoe UI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PHẠM TUẤN</dc:creator>
  <cp:lastModifiedBy>tuấn phạm</cp:lastModifiedBy>
  <cp:revision>54</cp:revision>
  <dcterms:modified xsi:type="dcterms:W3CDTF">2021-01-12T15:44:27Z</dcterms:modified>
</cp:coreProperties>
</file>